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53" r:id="rId5"/>
    <p:sldMasterId id="2147483648" r:id="rId6"/>
    <p:sldMasterId id="2147483657" r:id="rId7"/>
  </p:sldMasterIdLst>
  <p:notesMasterIdLst>
    <p:notesMasterId r:id="rId19"/>
  </p:notesMasterIdLst>
  <p:handoutMasterIdLst>
    <p:handoutMasterId r:id="rId20"/>
  </p:handoutMasterIdLst>
  <p:sldIdLst>
    <p:sldId id="307" r:id="rId8"/>
    <p:sldId id="332" r:id="rId9"/>
    <p:sldId id="320" r:id="rId10"/>
    <p:sldId id="322" r:id="rId11"/>
    <p:sldId id="608" r:id="rId12"/>
    <p:sldId id="305" r:id="rId13"/>
    <p:sldId id="610" r:id="rId14"/>
    <p:sldId id="611" r:id="rId15"/>
    <p:sldId id="431" r:id="rId16"/>
    <p:sldId id="622" r:id="rId17"/>
    <p:sldId id="348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24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84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  <p15:guide id="5" pos="4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ndmark Jan-Erik, UHvätv" initials="LJU" lastIdx="5" clrIdx="0">
    <p:extLst>
      <p:ext uri="{19B8F6BF-5375-455C-9EA6-DF929625EA0E}">
        <p15:presenceInfo xmlns:p15="http://schemas.microsoft.com/office/powerpoint/2012/main" userId="S-1-5-21-3282178652-2823510310-3805757255-108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0611"/>
    <a:srgbClr val="D80611"/>
    <a:srgbClr val="D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73719" autoAdjust="0"/>
  </p:normalViewPr>
  <p:slideViewPr>
    <p:cSldViewPr snapToGrid="0">
      <p:cViewPr varScale="1">
        <p:scale>
          <a:sx n="66" d="100"/>
          <a:sy n="66" d="100"/>
        </p:scale>
        <p:origin x="776" y="32"/>
      </p:cViewPr>
      <p:guideLst>
        <p:guide pos="7242"/>
        <p:guide orient="horz" pos="799"/>
        <p:guide orient="horz" pos="3884"/>
        <p:guide orient="horz" pos="2160"/>
        <p:guide pos="4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91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6ED4D-9974-4266-9636-7DF9434CB37C}" type="datetimeFigureOut">
              <a:rPr lang="sv-SE" smtClean="0"/>
              <a:t>2025-01-08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5A873-DB4E-4F59-A8B1-757F0F4852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867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92141-416E-49B0-82D1-A68B9C506992}" type="datetimeFigureOut">
              <a:rPr lang="sv-SE" smtClean="0"/>
              <a:t>2025-01-08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863A3-F6DA-432C-A68C-0B1EB56ED5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493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9173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88462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HMA=Hot</a:t>
            </a:r>
            <a:r>
              <a:rPr lang="sv-SE" baseline="0" dirty="0"/>
              <a:t> Mix Asfalt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BAD47E-8A61-4CB7-AEEE-9577AFE6A409}" type="slidenum">
              <a:rPr lang="sv-SE" smtClean="0"/>
              <a:pPr>
                <a:defRPr/>
              </a:pPr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8695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Measuments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typically</a:t>
            </a:r>
            <a:r>
              <a:rPr lang="sv-SE" dirty="0"/>
              <a:t> </a:t>
            </a:r>
            <a:r>
              <a:rPr lang="sv-SE" dirty="0" err="1"/>
              <a:t>done</a:t>
            </a:r>
            <a:r>
              <a:rPr lang="sv-SE" dirty="0"/>
              <a:t> </a:t>
            </a:r>
            <a:r>
              <a:rPr lang="sv-SE" dirty="0" err="1"/>
              <a:t>when</a:t>
            </a:r>
            <a:r>
              <a:rPr lang="sv-SE" dirty="0"/>
              <a:t> the </a:t>
            </a:r>
            <a:r>
              <a:rPr lang="sv-SE" dirty="0" err="1"/>
              <a:t>pavement</a:t>
            </a:r>
            <a:r>
              <a:rPr lang="sv-SE" dirty="0"/>
              <a:t> is at </a:t>
            </a:r>
            <a:r>
              <a:rPr lang="sv-SE" dirty="0" err="1"/>
              <a:t>its</a:t>
            </a:r>
            <a:r>
              <a:rPr lang="sv-SE" dirty="0"/>
              <a:t> best </a:t>
            </a:r>
            <a:r>
              <a:rPr lang="sv-SE" dirty="0" err="1"/>
              <a:t>condition</a:t>
            </a:r>
            <a:r>
              <a:rPr lang="sv-SE" dirty="0"/>
              <a:t>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7600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3427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9501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endParaRPr lang="sv-SE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1608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Procurement was based on both existing solutions and offered/</a:t>
            </a:r>
            <a:r>
              <a:rPr lang="en-GB" noProof="0" dirty="0" err="1"/>
              <a:t>sugested</a:t>
            </a:r>
            <a:r>
              <a:rPr lang="en-GB" noProof="0" dirty="0"/>
              <a:t> solutions for the project. We did not want to start from zero. These </a:t>
            </a:r>
            <a:r>
              <a:rPr lang="en-GB" noProof="0" dirty="0" err="1"/>
              <a:t>comapnies</a:t>
            </a:r>
            <a:r>
              <a:rPr lang="en-GB" noProof="0" dirty="0"/>
              <a:t> al have mature, </a:t>
            </a:r>
            <a:r>
              <a:rPr lang="en-GB" noProof="0" dirty="0" err="1"/>
              <a:t>commersialised</a:t>
            </a:r>
            <a:r>
              <a:rPr lang="en-GB" noProof="0" dirty="0"/>
              <a:t> products. But none of them offer exactly what we want.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9046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7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ext röd bakgrund">
    <p:bg>
      <p:bgPr>
        <a:solidFill>
          <a:srgbClr val="D7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D7E678-F878-4A88-B37F-CF88CE888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- lägg till rubrik</a:t>
            </a:r>
            <a:endParaRPr lang="en-US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AAAF19A-C108-416B-94E8-AE411170AA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000" y="3789000"/>
            <a:ext cx="10800000" cy="1800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Skriv text här</a:t>
            </a:r>
            <a:endParaRPr lang="en-US" dirty="0"/>
          </a:p>
        </p:txBody>
      </p:sp>
      <p:sp>
        <p:nvSpPr>
          <p:cNvPr id="8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0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0922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ext - bild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anchor="t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D7E678-F878-4A88-B37F-CF88CE888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- lägg till rubrik</a:t>
            </a:r>
            <a:endParaRPr lang="en-US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AAAF19A-C108-416B-94E8-AE411170AA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000" y="3789000"/>
            <a:ext cx="10800000" cy="1800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Skriv text här</a:t>
            </a:r>
            <a:endParaRPr lang="en-US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DB92D40-5F44-4A12-A0C2-161F3FFFEFD2}"/>
              </a:ext>
            </a:extLst>
          </p:cNvPr>
          <p:cNvSpPr txBox="1"/>
          <p:nvPr userDrawn="1"/>
        </p:nvSpPr>
        <p:spPr>
          <a:xfrm>
            <a:off x="0" y="-363264"/>
            <a:ext cx="12192000" cy="24622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b" anchorCtr="0">
            <a:spAutoFit/>
          </a:bodyPr>
          <a:lstStyle/>
          <a:p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För att byta bakgrundsbild – Högerklicka på bilden. Välj Ändra bild. Välj sedan Från en fil.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BC63DBC5-3A01-48A2-B443-DAC14C323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8665" y="0"/>
            <a:ext cx="1514671" cy="75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2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4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0728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- bild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anchor="t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D7E678-F878-4A88-B37F-CF88CE888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- lägg till rubrik</a:t>
            </a:r>
            <a:endParaRPr lang="en-US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DB92D40-5F44-4A12-A0C2-161F3FFFEFD2}"/>
              </a:ext>
            </a:extLst>
          </p:cNvPr>
          <p:cNvSpPr txBox="1"/>
          <p:nvPr userDrawn="1"/>
        </p:nvSpPr>
        <p:spPr>
          <a:xfrm>
            <a:off x="0" y="-363264"/>
            <a:ext cx="12192000" cy="24622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b" anchorCtr="0">
            <a:spAutoFit/>
          </a:bodyPr>
          <a:lstStyle/>
          <a:p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För att byta bakgrundsbild – Högerklicka på bilden. Välj Ändra bild. Välj sedan Från en fil.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BC63DBC5-3A01-48A2-B443-DAC14C323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8665" y="0"/>
            <a:ext cx="1514671" cy="75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2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9252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- lägg till rubrik</a:t>
            </a:r>
          </a:p>
        </p:txBody>
      </p:sp>
      <p:sp>
        <p:nvSpPr>
          <p:cNvPr id="9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1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103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4800" y="1270800"/>
            <a:ext cx="10800000" cy="900000"/>
          </a:xfrm>
          <a:prstGeom prst="rect">
            <a:avLst/>
          </a:prstGeom>
        </p:spPr>
        <p:txBody>
          <a:bodyPr anchor="ctr"/>
          <a:lstStyle>
            <a:lvl1pPr algn="l">
              <a:defRPr sz="4000"/>
            </a:lvl1pPr>
          </a:lstStyle>
          <a:p>
            <a:r>
              <a:rPr lang="sv-SE" dirty="0"/>
              <a:t>Klicka – lägg till rubrik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4800" y="2529000"/>
            <a:ext cx="8607600" cy="3060000"/>
          </a:xfrm>
          <a:prstGeom prst="rect">
            <a:avLst/>
          </a:prstGeom>
        </p:spPr>
        <p:txBody>
          <a:bodyPr/>
          <a:lstStyle>
            <a:lvl1pPr marL="360000" indent="-360000" defTabSz="360000">
              <a:lnSpc>
                <a:spcPct val="100000"/>
              </a:lnSpc>
              <a:buFont typeface="Arial" panose="020B0604020202020204" pitchFamily="34" charset="0"/>
              <a:buChar char="•"/>
              <a:defRPr sz="2000" spc="0"/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defTabSz="3240000"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0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2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1116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, text &amp;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6000" y="1269000"/>
            <a:ext cx="10800000" cy="900000"/>
          </a:xfrm>
          <a:prstGeom prst="rect">
            <a:avLst/>
          </a:prstGeom>
        </p:spPr>
        <p:txBody>
          <a:bodyPr anchor="ctr"/>
          <a:lstStyle>
            <a:lvl1pPr algn="ctr">
              <a:defRPr sz="4000" baseline="0"/>
            </a:lvl1pPr>
          </a:lstStyle>
          <a:p>
            <a:r>
              <a:rPr lang="sv-SE" dirty="0"/>
              <a:t>Klicka – lägg till rubrik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6000" y="2170062"/>
            <a:ext cx="5040000" cy="3420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 spc="0"/>
            </a:lvl1pPr>
            <a:lvl2pPr marL="232200" indent="0">
              <a:buNone/>
              <a:defRPr/>
            </a:lvl2pPr>
            <a:lvl3pPr marL="462600" indent="0">
              <a:buNone/>
              <a:defRPr/>
            </a:lvl3pPr>
            <a:lvl4pPr marL="693000" indent="0">
              <a:buNone/>
              <a:defRPr/>
            </a:lvl4pPr>
            <a:lvl5pPr marL="887400" indent="0">
              <a:buNone/>
              <a:defRPr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Platshållare för diagram 5"/>
          <p:cNvSpPr>
            <a:spLocks noGrp="1"/>
          </p:cNvSpPr>
          <p:nvPr>
            <p:ph type="chart" sz="quarter" idx="13" hasCustomPrompt="1"/>
          </p:nvPr>
        </p:nvSpPr>
        <p:spPr>
          <a:xfrm>
            <a:off x="6454800" y="2169000"/>
            <a:ext cx="5040000" cy="342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Diagram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436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315238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&amp;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/>
            </a:lvl1pPr>
          </a:lstStyle>
          <a:p>
            <a:r>
              <a:rPr lang="sv-SE" dirty="0"/>
              <a:t>Klicka – lägg till rubrik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6000" y="3284970"/>
            <a:ext cx="10800000" cy="18000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 typeface="+mj-lt"/>
              <a:buNone/>
              <a:defRPr sz="2400" spc="0" baseline="0"/>
            </a:lvl1pPr>
            <a:lvl2pPr marL="575100" indent="-342900">
              <a:buFont typeface="+mj-lt"/>
              <a:buAutoNum type="arabicPeriod"/>
              <a:defRPr/>
            </a:lvl2pPr>
            <a:lvl3pPr marL="805500" indent="-342900">
              <a:buFont typeface="+mj-lt"/>
              <a:buAutoNum type="arabicPeriod"/>
              <a:defRPr/>
            </a:lvl3pPr>
            <a:lvl4pPr marL="1035900" indent="-342900">
              <a:buFont typeface="+mj-lt"/>
              <a:buAutoNum type="arabicPeriod"/>
              <a:defRPr/>
            </a:lvl4pPr>
            <a:lvl5pPr marL="12303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7" hasCustomPrompt="1"/>
          </p:nvPr>
        </p:nvSpPr>
        <p:spPr>
          <a:xfrm>
            <a:off x="694800" y="5529600"/>
            <a:ext cx="2739600" cy="925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Plats för EU-logotyp</a:t>
            </a:r>
          </a:p>
        </p:txBody>
      </p:sp>
    </p:spTree>
    <p:extLst>
      <p:ext uri="{BB962C8B-B14F-4D97-AF65-F5344CB8AC3E}">
        <p14:creationId xmlns:p14="http://schemas.microsoft.com/office/powerpoint/2010/main" val="2279311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vä, bild h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6000" y="1269000"/>
            <a:ext cx="5040000" cy="900000"/>
          </a:xfrm>
          <a:prstGeom prst="rect">
            <a:avLst/>
          </a:prstGeom>
        </p:spPr>
        <p:txBody>
          <a:bodyPr anchor="ctr"/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3" hasCustomPrompt="1"/>
          </p:nvPr>
        </p:nvSpPr>
        <p:spPr>
          <a:xfrm>
            <a:off x="6456000" y="1269000"/>
            <a:ext cx="5040000" cy="43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4"/>
          </p:nvPr>
        </p:nvSpPr>
        <p:spPr>
          <a:xfrm>
            <a:off x="10152000" y="201600"/>
            <a:ext cx="1767114" cy="365125"/>
          </a:xfrm>
        </p:spPr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5"/>
          </p:nvPr>
        </p:nvSpPr>
        <p:spPr>
          <a:xfrm>
            <a:off x="696000" y="201600"/>
            <a:ext cx="3570514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>
          <a:xfrm>
            <a:off x="-1" y="201600"/>
            <a:ext cx="784800" cy="365125"/>
          </a:xfrm>
        </p:spPr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4800" y="2170800"/>
            <a:ext cx="5040000" cy="3420000"/>
          </a:xfrm>
          <a:prstGeom prst="rect">
            <a:avLst/>
          </a:prstGeom>
        </p:spPr>
        <p:txBody>
          <a:bodyPr/>
          <a:lstStyle>
            <a:lvl1pPr marL="360000" indent="-360000" defTabSz="360000">
              <a:lnSpc>
                <a:spcPct val="100000"/>
              </a:lnSpc>
              <a:buFont typeface="Arial" panose="020B0604020202020204" pitchFamily="34" charset="0"/>
              <a:buChar char="•"/>
              <a:defRPr sz="2000" spc="0"/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defTabSz="3240000"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292063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hö, bild v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6456000" y="1269000"/>
            <a:ext cx="5040000" cy="900000"/>
          </a:xfrm>
          <a:prstGeom prst="rect">
            <a:avLst/>
          </a:prstGeom>
        </p:spPr>
        <p:txBody>
          <a:bodyPr anchor="ctr"/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7" name="Platshållare för bild 9"/>
          <p:cNvSpPr>
            <a:spLocks noGrp="1"/>
          </p:cNvSpPr>
          <p:nvPr>
            <p:ph type="pic" sz="quarter" idx="13" hasCustomPrompt="1"/>
          </p:nvPr>
        </p:nvSpPr>
        <p:spPr>
          <a:xfrm>
            <a:off x="694800" y="1269000"/>
            <a:ext cx="5040000" cy="43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454800" y="2170800"/>
            <a:ext cx="5040000" cy="3420000"/>
          </a:xfrm>
          <a:prstGeom prst="rect">
            <a:avLst/>
          </a:prstGeom>
        </p:spPr>
        <p:txBody>
          <a:bodyPr/>
          <a:lstStyle>
            <a:lvl1pPr marL="360000" indent="-360000" defTabSz="360000">
              <a:lnSpc>
                <a:spcPct val="100000"/>
              </a:lnSpc>
              <a:buFont typeface="Arial" panose="020B0604020202020204" pitchFamily="34" charset="0"/>
              <a:buChar char="•"/>
              <a:defRPr sz="2000" spc="0"/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defTabSz="3240000"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1106066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diagram 5"/>
          <p:cNvSpPr>
            <a:spLocks noGrp="1"/>
          </p:cNvSpPr>
          <p:nvPr>
            <p:ph type="chart" sz="quarter" idx="12" hasCustomPrompt="1"/>
          </p:nvPr>
        </p:nvSpPr>
        <p:spPr>
          <a:xfrm>
            <a:off x="696000" y="1269000"/>
            <a:ext cx="10800000" cy="4320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sv-SE" dirty="0"/>
              <a:t>Diagram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558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&amp;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6000" y="1269000"/>
            <a:ext cx="10800000" cy="900000"/>
          </a:xfrm>
          <a:prstGeom prst="rect">
            <a:avLst/>
          </a:prstGeom>
        </p:spPr>
        <p:txBody>
          <a:bodyPr anchor="ctr"/>
          <a:lstStyle>
            <a:lvl1pPr algn="ctr">
              <a:defRPr sz="4000" baseline="0"/>
            </a:lvl1pPr>
          </a:lstStyle>
          <a:p>
            <a:r>
              <a:rPr lang="sv-SE" dirty="0"/>
              <a:t>Klicka – lägg till rubrik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6000" y="2170062"/>
            <a:ext cx="5040000" cy="3420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 spc="0"/>
            </a:lvl1pPr>
            <a:lvl2pPr marL="232200" indent="0">
              <a:buNone/>
              <a:defRPr/>
            </a:lvl2pPr>
            <a:lvl3pPr marL="462600" indent="0">
              <a:buNone/>
              <a:defRPr/>
            </a:lvl3pPr>
            <a:lvl4pPr marL="693000" indent="0">
              <a:buNone/>
              <a:defRPr/>
            </a:lvl4pPr>
            <a:lvl5pPr marL="887400" indent="0">
              <a:buNone/>
              <a:defRPr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Platshållare för diagram 5"/>
          <p:cNvSpPr>
            <a:spLocks noGrp="1"/>
          </p:cNvSpPr>
          <p:nvPr>
            <p:ph type="chart" sz="quarter" idx="13" hasCustomPrompt="1"/>
          </p:nvPr>
        </p:nvSpPr>
        <p:spPr>
          <a:xfrm>
            <a:off x="6454800" y="2169000"/>
            <a:ext cx="5040000" cy="342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Diagram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15869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3.sv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70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>
            <a:extLst>
              <a:ext uri="{FF2B5EF4-FFF2-40B4-BE49-F238E27FC236}">
                <a16:creationId xmlns:a16="http://schemas.microsoft.com/office/drawing/2014/main" id="{F6D06EDD-E5A3-40F5-94E9-EF10146AE4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8665" y="0"/>
            <a:ext cx="1514670" cy="75600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effectLst>
            <a:reflection stA="45000" endPos="1000" dist="50800" dir="5400000" sy="-100000" algn="bl" rotWithShape="0"/>
          </a:effectLst>
        </p:spPr>
      </p:pic>
      <p:sp>
        <p:nvSpPr>
          <p:cNvPr id="6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9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9281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56" r:id="rId3"/>
    <p:sldLayoutId id="2147483658" r:id="rId4"/>
    <p:sldLayoutId id="2147483672" r:id="rId5"/>
    <p:sldLayoutId id="2147483673" r:id="rId6"/>
    <p:sldLayoutId id="2147483674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1pPr>
      <a:lvl2pPr marL="460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2pPr>
      <a:lvl3pPr marL="691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3pPr>
      <a:lvl4pPr marL="921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4pPr>
      <a:lvl5pPr marL="111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840" userDrawn="1">
          <p15:clr>
            <a:srgbClr val="F26B43"/>
          </p15:clr>
        </p15:guide>
        <p15:guide id="7" orient="horz" pos="2160" userDrawn="1">
          <p15:clr>
            <a:srgbClr val="F26B43"/>
          </p15:clr>
        </p15:guide>
        <p15:guide id="8" pos="438" userDrawn="1">
          <p15:clr>
            <a:srgbClr val="F26B43"/>
          </p15:clr>
        </p15:guide>
        <p15:guide id="9" pos="7242" userDrawn="1">
          <p15:clr>
            <a:srgbClr val="F26B43"/>
          </p15:clr>
        </p15:guide>
        <p15:guide id="10" orient="horz" pos="3884" userDrawn="1">
          <p15:clr>
            <a:srgbClr val="F26B43"/>
          </p15:clr>
        </p15:guide>
        <p15:guide id="11" orient="horz" pos="79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>
            <a:extLst>
              <a:ext uri="{FF2B5EF4-FFF2-40B4-BE49-F238E27FC236}">
                <a16:creationId xmlns:a16="http://schemas.microsoft.com/office/drawing/2014/main" id="{F6D06EDD-E5A3-40F5-94E9-EF10146AE40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38665" y="0"/>
            <a:ext cx="1514670" cy="756000"/>
          </a:xfrm>
          <a:prstGeom prst="rect">
            <a:avLst/>
          </a:prstGeom>
          <a:effectLst>
            <a:reflection stA="45000" endPos="1000" dist="50800" dir="5400000" sy="-100000" algn="bl" rotWithShape="0"/>
          </a:effectLst>
        </p:spPr>
      </p:pic>
      <p:sp>
        <p:nvSpPr>
          <p:cNvPr id="3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742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1pPr>
      <a:lvl2pPr marL="460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2pPr>
      <a:lvl3pPr marL="691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3pPr>
      <a:lvl4pPr marL="921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4pPr>
      <a:lvl5pPr marL="111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 userDrawn="1">
          <p15:clr>
            <a:srgbClr val="F26B43"/>
          </p15:clr>
        </p15:guide>
        <p15:guide id="14" pos="3840" userDrawn="1">
          <p15:clr>
            <a:srgbClr val="F26B43"/>
          </p15:clr>
        </p15:guide>
        <p15:guide id="15" pos="438" userDrawn="1">
          <p15:clr>
            <a:srgbClr val="F26B43"/>
          </p15:clr>
        </p15:guide>
        <p15:guide id="16" pos="7242" userDrawn="1">
          <p15:clr>
            <a:srgbClr val="F26B43"/>
          </p15:clr>
        </p15:guide>
        <p15:guide id="17" orient="horz" pos="3884" userDrawn="1">
          <p15:clr>
            <a:srgbClr val="F26B43"/>
          </p15:clr>
        </p15:guide>
        <p15:guide id="18" orient="horz" pos="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pmsv4.trafikverket.se/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fredrik.lindstrom@trafikverket.se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jan-erik.lundmar@trafikverket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 </a:t>
            </a:r>
            <a:r>
              <a:rPr lang="en-US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TRB International Partnership Meeting</a:t>
            </a:r>
            <a:b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v-SE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0" dirty="0"/>
              <a:t>Connected Road Surface Measurements</a:t>
            </a:r>
            <a:br>
              <a:rPr lang="sv-SE" sz="2400" dirty="0"/>
            </a:br>
            <a:endParaRPr lang="sv-SE" sz="240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1</a:t>
            </a:fld>
            <a:endParaRPr lang="sv-SE" dirty="0"/>
          </a:p>
        </p:txBody>
      </p:sp>
      <p:sp>
        <p:nvSpPr>
          <p:cNvPr id="5" name="textruta 4"/>
          <p:cNvSpPr txBox="1"/>
          <p:nvPr/>
        </p:nvSpPr>
        <p:spPr>
          <a:xfrm>
            <a:off x="3219045" y="3262299"/>
            <a:ext cx="528320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sz="28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sv-SE" sz="28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algn="ctr"/>
            <a:r>
              <a:rPr lang="sv-SE" sz="20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Wednesday</a:t>
            </a:r>
            <a:r>
              <a:rPr lang="sv-SE" sz="2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0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January</a:t>
            </a:r>
            <a:r>
              <a:rPr lang="sv-SE" sz="2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8, 2025</a:t>
            </a:r>
          </a:p>
          <a:p>
            <a:pPr algn="ctr"/>
            <a:endParaRPr lang="sv-SE" sz="2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sv-SE" sz="2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Jan-Erik Lundmark</a:t>
            </a:r>
          </a:p>
          <a:p>
            <a:pPr algn="ctr"/>
            <a:r>
              <a:rPr lang="sv-SE" sz="2800" dirty="0">
                <a:solidFill>
                  <a:schemeClr val="bg1"/>
                </a:solidFill>
                <a:latin typeface="+mj-lt"/>
              </a:rPr>
              <a:t>  </a:t>
            </a:r>
          </a:p>
          <a:p>
            <a:pPr algn="ctr"/>
            <a:endParaRPr lang="sv-SE" sz="28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sv-SE" b="1" dirty="0"/>
          </a:p>
          <a:p>
            <a:pPr algn="ctr"/>
            <a:endParaRPr lang="sv-SE" b="1" dirty="0"/>
          </a:p>
          <a:p>
            <a:pPr algn="ctr"/>
            <a:endParaRPr lang="sv-SE" b="1" dirty="0"/>
          </a:p>
          <a:p>
            <a:pPr algn="ctr"/>
            <a:endParaRPr lang="sv-SE" b="1" dirty="0"/>
          </a:p>
          <a:p>
            <a:pPr algn="ctr"/>
            <a:endParaRPr lang="sv-SE" b="1" dirty="0"/>
          </a:p>
          <a:p>
            <a:pPr algn="ctr"/>
            <a:endParaRPr lang="sv-SE" b="1" dirty="0"/>
          </a:p>
          <a:p>
            <a:pPr algn="ctr"/>
            <a:endParaRPr lang="sv-SE" sz="28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sv-SE" sz="28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sv-SE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8403773" y="6134793"/>
            <a:ext cx="3515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>
                <a:latin typeface="Calibri" panose="020F0502020204030204" pitchFamily="34" charset="0"/>
                <a:cs typeface="Calibri" panose="020F0502020204030204" pitchFamily="34" charset="0"/>
              </a:rPr>
              <a:t>Konfidentialitet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: Nivå 1-extern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78431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94800" y="1279112"/>
            <a:ext cx="10800000" cy="900000"/>
          </a:xfrm>
        </p:spPr>
        <p:txBody>
          <a:bodyPr/>
          <a:lstStyle/>
          <a:p>
            <a:r>
              <a:rPr lang="sv-SE" dirty="0" err="1"/>
              <a:t>Outline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2"/>
          </p:nvPr>
        </p:nvSpPr>
        <p:spPr>
          <a:xfrm>
            <a:off x="540206" y="1802674"/>
            <a:ext cx="9611794" cy="5411520"/>
          </a:xfrm>
        </p:spPr>
        <p:txBody>
          <a:bodyPr/>
          <a:lstStyle/>
          <a:p>
            <a:pPr marL="0" indent="0">
              <a:buNone/>
            </a:pPr>
            <a:endParaRPr lang="sv-SE" sz="1600" dirty="0"/>
          </a:p>
          <a:p>
            <a:pPr lvl="0"/>
            <a:endParaRPr lang="sv-SE" sz="1600" dirty="0"/>
          </a:p>
          <a:p>
            <a:pPr lvl="0"/>
            <a:r>
              <a:rPr lang="sv-SE" sz="1600" dirty="0"/>
              <a:t>Swedish Road </a:t>
            </a:r>
            <a:r>
              <a:rPr lang="sv-SE" sz="1600" dirty="0" err="1"/>
              <a:t>Network</a:t>
            </a:r>
            <a:r>
              <a:rPr lang="sv-SE" sz="1600" dirty="0"/>
              <a:t> </a:t>
            </a:r>
          </a:p>
          <a:p>
            <a:r>
              <a:rPr lang="sv-SE" sz="1600" dirty="0" err="1"/>
              <a:t>Background</a:t>
            </a:r>
            <a:endParaRPr lang="en-US" sz="1600" dirty="0"/>
          </a:p>
          <a:p>
            <a:r>
              <a:rPr lang="sv-SE" sz="1600" dirty="0"/>
              <a:t>Trafikverkets </a:t>
            </a:r>
            <a:r>
              <a:rPr lang="sv-SE" sz="1600" dirty="0" err="1"/>
              <a:t>needs</a:t>
            </a:r>
            <a:endParaRPr lang="sv-SE" sz="1600" dirty="0"/>
          </a:p>
          <a:p>
            <a:r>
              <a:rPr lang="sv-SE" sz="1600" dirty="0" err="1"/>
              <a:t>Procurement</a:t>
            </a:r>
            <a:r>
              <a:rPr lang="sv-SE" sz="1600" dirty="0"/>
              <a:t> process</a:t>
            </a:r>
          </a:p>
          <a:p>
            <a:endParaRPr lang="sv-SE" sz="1600" dirty="0"/>
          </a:p>
          <a:p>
            <a:pPr lvl="1"/>
            <a:endParaRPr lang="sv-SE" sz="1400" dirty="0"/>
          </a:p>
          <a:p>
            <a:pPr marL="360000" lvl="1" indent="0">
              <a:buNone/>
            </a:pPr>
            <a:endParaRPr lang="sv-SE" sz="1600" dirty="0"/>
          </a:p>
          <a:p>
            <a:pPr lvl="0"/>
            <a:endParaRPr lang="sv-SE" sz="1600" dirty="0"/>
          </a:p>
          <a:p>
            <a:pPr marL="0" indent="0">
              <a:buNone/>
            </a:pPr>
            <a:endParaRPr lang="sv-SE" sz="1600" dirty="0"/>
          </a:p>
          <a:p>
            <a:pPr marL="0" lvl="0" indent="0">
              <a:buNone/>
            </a:pPr>
            <a:r>
              <a:rPr lang="sv-SE" sz="1800" dirty="0"/>
              <a:t>												</a:t>
            </a:r>
          </a:p>
          <a:p>
            <a:pPr lvl="0"/>
            <a:endParaRPr lang="sv-SE" dirty="0"/>
          </a:p>
          <a:p>
            <a:pPr marL="0" lvl="0" indent="0">
              <a:buNone/>
            </a:pPr>
            <a:endParaRPr lang="sv-SE" dirty="0"/>
          </a:p>
          <a:p>
            <a:pPr marL="0" indent="0">
              <a:buNone/>
            </a:pPr>
            <a:endParaRPr lang="sv-SE" sz="2800" dirty="0"/>
          </a:p>
          <a:p>
            <a:pPr marL="360000" lvl="1" indent="0">
              <a:buNone/>
            </a:pPr>
            <a:endParaRPr lang="sv-SE" sz="1400" dirty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2</a:t>
            </a:fld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1" t="2047" r="3682" b="6474"/>
          <a:stretch/>
        </p:blipFill>
        <p:spPr>
          <a:xfrm>
            <a:off x="9805736" y="0"/>
            <a:ext cx="2386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1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45"/>
          <p:cNvSpPr>
            <a:spLocks noChangeAspect="1"/>
          </p:cNvSpPr>
          <p:nvPr/>
        </p:nvSpPr>
        <p:spPr bwMode="auto">
          <a:xfrm>
            <a:off x="10118200" y="4242182"/>
            <a:ext cx="45719" cy="8490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8" y="0"/>
              </a:cxn>
              <a:cxn ang="0">
                <a:pos x="20" y="2"/>
              </a:cxn>
              <a:cxn ang="0">
                <a:pos x="20" y="6"/>
              </a:cxn>
              <a:cxn ang="0">
                <a:pos x="18" y="14"/>
              </a:cxn>
              <a:cxn ang="0">
                <a:pos x="18" y="14"/>
              </a:cxn>
              <a:cxn ang="0">
                <a:pos x="12" y="22"/>
              </a:cxn>
              <a:cxn ang="0">
                <a:pos x="12" y="22"/>
              </a:cxn>
              <a:cxn ang="0">
                <a:pos x="10" y="28"/>
              </a:cxn>
              <a:cxn ang="0">
                <a:pos x="10" y="28"/>
              </a:cxn>
              <a:cxn ang="0">
                <a:pos x="8" y="32"/>
              </a:cxn>
              <a:cxn ang="0">
                <a:pos x="8" y="32"/>
              </a:cxn>
              <a:cxn ang="0">
                <a:pos x="6" y="38"/>
              </a:cxn>
              <a:cxn ang="0">
                <a:pos x="6" y="38"/>
              </a:cxn>
              <a:cxn ang="0">
                <a:pos x="4" y="40"/>
              </a:cxn>
              <a:cxn ang="0">
                <a:pos x="4" y="40"/>
              </a:cxn>
              <a:cxn ang="0">
                <a:pos x="2" y="36"/>
              </a:cxn>
              <a:cxn ang="0">
                <a:pos x="2" y="32"/>
              </a:cxn>
              <a:cxn ang="0">
                <a:pos x="2" y="32"/>
              </a:cxn>
              <a:cxn ang="0">
                <a:pos x="2" y="30"/>
              </a:cxn>
              <a:cxn ang="0">
                <a:pos x="0" y="26"/>
              </a:cxn>
              <a:cxn ang="0">
                <a:pos x="0" y="26"/>
              </a:cxn>
              <a:cxn ang="0">
                <a:pos x="2" y="26"/>
              </a:cxn>
              <a:cxn ang="0">
                <a:pos x="2" y="26"/>
              </a:cxn>
              <a:cxn ang="0">
                <a:pos x="4" y="20"/>
              </a:cxn>
              <a:cxn ang="0">
                <a:pos x="4" y="16"/>
              </a:cxn>
              <a:cxn ang="0">
                <a:pos x="4" y="16"/>
              </a:cxn>
              <a:cxn ang="0">
                <a:pos x="8" y="10"/>
              </a:cxn>
              <a:cxn ang="0">
                <a:pos x="8" y="10"/>
              </a:cxn>
              <a:cxn ang="0">
                <a:pos x="10" y="10"/>
              </a:cxn>
              <a:cxn ang="0">
                <a:pos x="12" y="10"/>
              </a:cxn>
              <a:cxn ang="0">
                <a:pos x="12" y="10"/>
              </a:cxn>
              <a:cxn ang="0">
                <a:pos x="14" y="2"/>
              </a:cxn>
              <a:cxn ang="0">
                <a:pos x="14" y="2"/>
              </a:cxn>
              <a:cxn ang="0">
                <a:pos x="14" y="0"/>
              </a:cxn>
              <a:cxn ang="0">
                <a:pos x="14" y="0"/>
              </a:cxn>
              <a:cxn ang="0">
                <a:pos x="18" y="0"/>
              </a:cxn>
              <a:cxn ang="0">
                <a:pos x="18" y="0"/>
              </a:cxn>
            </a:cxnLst>
            <a:rect l="0" t="0" r="r" b="b"/>
            <a:pathLst>
              <a:path w="20" h="40">
                <a:moveTo>
                  <a:pt x="18" y="0"/>
                </a:moveTo>
                <a:lnTo>
                  <a:pt x="18" y="0"/>
                </a:lnTo>
                <a:lnTo>
                  <a:pt x="20" y="2"/>
                </a:lnTo>
                <a:lnTo>
                  <a:pt x="20" y="6"/>
                </a:lnTo>
                <a:lnTo>
                  <a:pt x="18" y="14"/>
                </a:lnTo>
                <a:lnTo>
                  <a:pt x="18" y="14"/>
                </a:lnTo>
                <a:lnTo>
                  <a:pt x="12" y="22"/>
                </a:lnTo>
                <a:lnTo>
                  <a:pt x="12" y="22"/>
                </a:lnTo>
                <a:lnTo>
                  <a:pt x="10" y="28"/>
                </a:lnTo>
                <a:lnTo>
                  <a:pt x="10" y="28"/>
                </a:lnTo>
                <a:lnTo>
                  <a:pt x="8" y="32"/>
                </a:lnTo>
                <a:lnTo>
                  <a:pt x="8" y="32"/>
                </a:lnTo>
                <a:lnTo>
                  <a:pt x="6" y="38"/>
                </a:lnTo>
                <a:lnTo>
                  <a:pt x="6" y="38"/>
                </a:lnTo>
                <a:lnTo>
                  <a:pt x="4" y="40"/>
                </a:lnTo>
                <a:lnTo>
                  <a:pt x="4" y="40"/>
                </a:lnTo>
                <a:lnTo>
                  <a:pt x="2" y="36"/>
                </a:lnTo>
                <a:lnTo>
                  <a:pt x="2" y="32"/>
                </a:lnTo>
                <a:lnTo>
                  <a:pt x="2" y="32"/>
                </a:lnTo>
                <a:lnTo>
                  <a:pt x="2" y="30"/>
                </a:lnTo>
                <a:lnTo>
                  <a:pt x="0" y="26"/>
                </a:lnTo>
                <a:lnTo>
                  <a:pt x="0" y="26"/>
                </a:lnTo>
                <a:lnTo>
                  <a:pt x="2" y="26"/>
                </a:lnTo>
                <a:lnTo>
                  <a:pt x="2" y="26"/>
                </a:lnTo>
                <a:lnTo>
                  <a:pt x="4" y="20"/>
                </a:lnTo>
                <a:lnTo>
                  <a:pt x="4" y="16"/>
                </a:lnTo>
                <a:lnTo>
                  <a:pt x="4" y="16"/>
                </a:lnTo>
                <a:lnTo>
                  <a:pt x="8" y="10"/>
                </a:lnTo>
                <a:lnTo>
                  <a:pt x="8" y="10"/>
                </a:lnTo>
                <a:lnTo>
                  <a:pt x="10" y="10"/>
                </a:lnTo>
                <a:lnTo>
                  <a:pt x="12" y="10"/>
                </a:lnTo>
                <a:lnTo>
                  <a:pt x="12" y="10"/>
                </a:lnTo>
                <a:lnTo>
                  <a:pt x="14" y="2"/>
                </a:lnTo>
                <a:lnTo>
                  <a:pt x="14" y="2"/>
                </a:lnTo>
                <a:lnTo>
                  <a:pt x="14" y="0"/>
                </a:lnTo>
                <a:lnTo>
                  <a:pt x="14" y="0"/>
                </a:lnTo>
                <a:lnTo>
                  <a:pt x="18" y="0"/>
                </a:lnTo>
                <a:lnTo>
                  <a:pt x="1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" name="Freeform 246"/>
          <p:cNvSpPr>
            <a:spLocks noChangeAspect="1"/>
          </p:cNvSpPr>
          <p:nvPr/>
        </p:nvSpPr>
        <p:spPr bwMode="auto">
          <a:xfrm>
            <a:off x="10143764" y="4237606"/>
            <a:ext cx="67779" cy="78369"/>
          </a:xfrm>
          <a:custGeom>
            <a:avLst/>
            <a:gdLst/>
            <a:ahLst/>
            <a:cxnLst>
              <a:cxn ang="0">
                <a:pos x="52" y="22"/>
              </a:cxn>
              <a:cxn ang="0">
                <a:pos x="56" y="20"/>
              </a:cxn>
              <a:cxn ang="0">
                <a:pos x="60" y="34"/>
              </a:cxn>
              <a:cxn ang="0">
                <a:pos x="56" y="36"/>
              </a:cxn>
              <a:cxn ang="0">
                <a:pos x="56" y="40"/>
              </a:cxn>
              <a:cxn ang="0">
                <a:pos x="60" y="42"/>
              </a:cxn>
              <a:cxn ang="0">
                <a:pos x="62" y="20"/>
              </a:cxn>
              <a:cxn ang="0">
                <a:pos x="54" y="16"/>
              </a:cxn>
              <a:cxn ang="0">
                <a:pos x="60" y="4"/>
              </a:cxn>
              <a:cxn ang="0">
                <a:pos x="70" y="2"/>
              </a:cxn>
              <a:cxn ang="0">
                <a:pos x="78" y="0"/>
              </a:cxn>
              <a:cxn ang="0">
                <a:pos x="82" y="6"/>
              </a:cxn>
              <a:cxn ang="0">
                <a:pos x="90" y="20"/>
              </a:cxn>
              <a:cxn ang="0">
                <a:pos x="88" y="24"/>
              </a:cxn>
              <a:cxn ang="0">
                <a:pos x="90" y="30"/>
              </a:cxn>
              <a:cxn ang="0">
                <a:pos x="94" y="42"/>
              </a:cxn>
              <a:cxn ang="0">
                <a:pos x="86" y="44"/>
              </a:cxn>
              <a:cxn ang="0">
                <a:pos x="78" y="48"/>
              </a:cxn>
              <a:cxn ang="0">
                <a:pos x="74" y="54"/>
              </a:cxn>
              <a:cxn ang="0">
                <a:pos x="70" y="66"/>
              </a:cxn>
              <a:cxn ang="0">
                <a:pos x="76" y="66"/>
              </a:cxn>
              <a:cxn ang="0">
                <a:pos x="80" y="78"/>
              </a:cxn>
              <a:cxn ang="0">
                <a:pos x="72" y="84"/>
              </a:cxn>
              <a:cxn ang="0">
                <a:pos x="62" y="88"/>
              </a:cxn>
              <a:cxn ang="0">
                <a:pos x="64" y="92"/>
              </a:cxn>
              <a:cxn ang="0">
                <a:pos x="64" y="96"/>
              </a:cxn>
              <a:cxn ang="0">
                <a:pos x="62" y="102"/>
              </a:cxn>
              <a:cxn ang="0">
                <a:pos x="56" y="106"/>
              </a:cxn>
              <a:cxn ang="0">
                <a:pos x="46" y="102"/>
              </a:cxn>
              <a:cxn ang="0">
                <a:pos x="36" y="98"/>
              </a:cxn>
              <a:cxn ang="0">
                <a:pos x="40" y="98"/>
              </a:cxn>
              <a:cxn ang="0">
                <a:pos x="40" y="92"/>
              </a:cxn>
              <a:cxn ang="0">
                <a:pos x="42" y="88"/>
              </a:cxn>
              <a:cxn ang="0">
                <a:pos x="28" y="84"/>
              </a:cxn>
              <a:cxn ang="0">
                <a:pos x="16" y="84"/>
              </a:cxn>
              <a:cxn ang="0">
                <a:pos x="12" y="76"/>
              </a:cxn>
              <a:cxn ang="0">
                <a:pos x="8" y="70"/>
              </a:cxn>
              <a:cxn ang="0">
                <a:pos x="10" y="68"/>
              </a:cxn>
              <a:cxn ang="0">
                <a:pos x="12" y="48"/>
              </a:cxn>
              <a:cxn ang="0">
                <a:pos x="6" y="44"/>
              </a:cxn>
              <a:cxn ang="0">
                <a:pos x="2" y="40"/>
              </a:cxn>
              <a:cxn ang="0">
                <a:pos x="2" y="38"/>
              </a:cxn>
              <a:cxn ang="0">
                <a:pos x="0" y="36"/>
              </a:cxn>
              <a:cxn ang="0">
                <a:pos x="16" y="34"/>
              </a:cxn>
              <a:cxn ang="0">
                <a:pos x="24" y="28"/>
              </a:cxn>
              <a:cxn ang="0">
                <a:pos x="30" y="26"/>
              </a:cxn>
              <a:cxn ang="0">
                <a:pos x="34" y="18"/>
              </a:cxn>
              <a:cxn ang="0">
                <a:pos x="26" y="12"/>
              </a:cxn>
              <a:cxn ang="0">
                <a:pos x="34" y="14"/>
              </a:cxn>
              <a:cxn ang="0">
                <a:pos x="48" y="14"/>
              </a:cxn>
              <a:cxn ang="0">
                <a:pos x="44" y="20"/>
              </a:cxn>
              <a:cxn ang="0">
                <a:pos x="44" y="28"/>
              </a:cxn>
              <a:cxn ang="0">
                <a:pos x="42" y="30"/>
              </a:cxn>
              <a:cxn ang="0">
                <a:pos x="44" y="38"/>
              </a:cxn>
              <a:cxn ang="0">
                <a:pos x="44" y="42"/>
              </a:cxn>
              <a:cxn ang="0">
                <a:pos x="50" y="34"/>
              </a:cxn>
              <a:cxn ang="0">
                <a:pos x="52" y="28"/>
              </a:cxn>
            </a:cxnLst>
            <a:rect l="0" t="0" r="r" b="b"/>
            <a:pathLst>
              <a:path w="94" h="106">
                <a:moveTo>
                  <a:pt x="54" y="22"/>
                </a:moveTo>
                <a:lnTo>
                  <a:pt x="54" y="22"/>
                </a:lnTo>
                <a:lnTo>
                  <a:pt x="52" y="22"/>
                </a:lnTo>
                <a:lnTo>
                  <a:pt x="52" y="22"/>
                </a:lnTo>
                <a:lnTo>
                  <a:pt x="54" y="20"/>
                </a:lnTo>
                <a:lnTo>
                  <a:pt x="54" y="20"/>
                </a:lnTo>
                <a:lnTo>
                  <a:pt x="56" y="20"/>
                </a:lnTo>
                <a:lnTo>
                  <a:pt x="56" y="20"/>
                </a:lnTo>
                <a:lnTo>
                  <a:pt x="58" y="26"/>
                </a:lnTo>
                <a:lnTo>
                  <a:pt x="60" y="32"/>
                </a:lnTo>
                <a:lnTo>
                  <a:pt x="60" y="32"/>
                </a:lnTo>
                <a:lnTo>
                  <a:pt x="60" y="34"/>
                </a:lnTo>
                <a:lnTo>
                  <a:pt x="58" y="36"/>
                </a:lnTo>
                <a:lnTo>
                  <a:pt x="58" y="36"/>
                </a:lnTo>
                <a:lnTo>
                  <a:pt x="56" y="36"/>
                </a:lnTo>
                <a:lnTo>
                  <a:pt x="56" y="36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56" y="42"/>
                </a:lnTo>
                <a:lnTo>
                  <a:pt x="56" y="42"/>
                </a:lnTo>
                <a:lnTo>
                  <a:pt x="60" y="42"/>
                </a:lnTo>
                <a:lnTo>
                  <a:pt x="60" y="42"/>
                </a:lnTo>
                <a:lnTo>
                  <a:pt x="62" y="38"/>
                </a:lnTo>
                <a:lnTo>
                  <a:pt x="62" y="32"/>
                </a:lnTo>
                <a:lnTo>
                  <a:pt x="62" y="20"/>
                </a:lnTo>
                <a:lnTo>
                  <a:pt x="62" y="20"/>
                </a:lnTo>
                <a:lnTo>
                  <a:pt x="60" y="16"/>
                </a:lnTo>
                <a:lnTo>
                  <a:pt x="60" y="16"/>
                </a:lnTo>
                <a:lnTo>
                  <a:pt x="54" y="16"/>
                </a:lnTo>
                <a:lnTo>
                  <a:pt x="54" y="16"/>
                </a:lnTo>
                <a:lnTo>
                  <a:pt x="54" y="12"/>
                </a:lnTo>
                <a:lnTo>
                  <a:pt x="54" y="12"/>
                </a:lnTo>
                <a:lnTo>
                  <a:pt x="58" y="8"/>
                </a:lnTo>
                <a:lnTo>
                  <a:pt x="60" y="4"/>
                </a:lnTo>
                <a:lnTo>
                  <a:pt x="60" y="4"/>
                </a:lnTo>
                <a:lnTo>
                  <a:pt x="66" y="2"/>
                </a:lnTo>
                <a:lnTo>
                  <a:pt x="70" y="2"/>
                </a:lnTo>
                <a:lnTo>
                  <a:pt x="70" y="2"/>
                </a:lnTo>
                <a:lnTo>
                  <a:pt x="72" y="0"/>
                </a:lnTo>
                <a:lnTo>
                  <a:pt x="72" y="0"/>
                </a:lnTo>
                <a:lnTo>
                  <a:pt x="74" y="0"/>
                </a:lnTo>
                <a:lnTo>
                  <a:pt x="78" y="0"/>
                </a:lnTo>
                <a:lnTo>
                  <a:pt x="78" y="0"/>
                </a:lnTo>
                <a:lnTo>
                  <a:pt x="80" y="2"/>
                </a:lnTo>
                <a:lnTo>
                  <a:pt x="82" y="6"/>
                </a:lnTo>
                <a:lnTo>
                  <a:pt x="82" y="6"/>
                </a:lnTo>
                <a:lnTo>
                  <a:pt x="84" y="12"/>
                </a:lnTo>
                <a:lnTo>
                  <a:pt x="86" y="18"/>
                </a:lnTo>
                <a:lnTo>
                  <a:pt x="86" y="18"/>
                </a:lnTo>
                <a:lnTo>
                  <a:pt x="90" y="20"/>
                </a:lnTo>
                <a:lnTo>
                  <a:pt x="90" y="20"/>
                </a:lnTo>
                <a:lnTo>
                  <a:pt x="88" y="22"/>
                </a:lnTo>
                <a:lnTo>
                  <a:pt x="88" y="24"/>
                </a:lnTo>
                <a:lnTo>
                  <a:pt x="88" y="24"/>
                </a:lnTo>
                <a:lnTo>
                  <a:pt x="90" y="28"/>
                </a:lnTo>
                <a:lnTo>
                  <a:pt x="90" y="28"/>
                </a:lnTo>
                <a:lnTo>
                  <a:pt x="90" y="30"/>
                </a:lnTo>
                <a:lnTo>
                  <a:pt x="90" y="30"/>
                </a:lnTo>
                <a:lnTo>
                  <a:pt x="90" y="34"/>
                </a:lnTo>
                <a:lnTo>
                  <a:pt x="90" y="34"/>
                </a:lnTo>
                <a:lnTo>
                  <a:pt x="92" y="40"/>
                </a:lnTo>
                <a:lnTo>
                  <a:pt x="94" y="42"/>
                </a:lnTo>
                <a:lnTo>
                  <a:pt x="94" y="44"/>
                </a:lnTo>
                <a:lnTo>
                  <a:pt x="94" y="44"/>
                </a:lnTo>
                <a:lnTo>
                  <a:pt x="90" y="44"/>
                </a:lnTo>
                <a:lnTo>
                  <a:pt x="86" y="44"/>
                </a:lnTo>
                <a:lnTo>
                  <a:pt x="86" y="44"/>
                </a:lnTo>
                <a:lnTo>
                  <a:pt x="84" y="48"/>
                </a:lnTo>
                <a:lnTo>
                  <a:pt x="84" y="48"/>
                </a:lnTo>
                <a:lnTo>
                  <a:pt x="78" y="48"/>
                </a:lnTo>
                <a:lnTo>
                  <a:pt x="78" y="48"/>
                </a:lnTo>
                <a:lnTo>
                  <a:pt x="76" y="50"/>
                </a:lnTo>
                <a:lnTo>
                  <a:pt x="74" y="54"/>
                </a:lnTo>
                <a:lnTo>
                  <a:pt x="74" y="54"/>
                </a:lnTo>
                <a:lnTo>
                  <a:pt x="70" y="58"/>
                </a:lnTo>
                <a:lnTo>
                  <a:pt x="70" y="58"/>
                </a:lnTo>
                <a:lnTo>
                  <a:pt x="70" y="62"/>
                </a:lnTo>
                <a:lnTo>
                  <a:pt x="70" y="66"/>
                </a:lnTo>
                <a:lnTo>
                  <a:pt x="70" y="66"/>
                </a:lnTo>
                <a:lnTo>
                  <a:pt x="72" y="66"/>
                </a:lnTo>
                <a:lnTo>
                  <a:pt x="76" y="66"/>
                </a:lnTo>
                <a:lnTo>
                  <a:pt x="76" y="66"/>
                </a:lnTo>
                <a:lnTo>
                  <a:pt x="78" y="70"/>
                </a:lnTo>
                <a:lnTo>
                  <a:pt x="80" y="74"/>
                </a:lnTo>
                <a:lnTo>
                  <a:pt x="80" y="74"/>
                </a:lnTo>
                <a:lnTo>
                  <a:pt x="80" y="78"/>
                </a:lnTo>
                <a:lnTo>
                  <a:pt x="80" y="82"/>
                </a:lnTo>
                <a:lnTo>
                  <a:pt x="80" y="82"/>
                </a:lnTo>
                <a:lnTo>
                  <a:pt x="76" y="84"/>
                </a:lnTo>
                <a:lnTo>
                  <a:pt x="72" y="84"/>
                </a:lnTo>
                <a:lnTo>
                  <a:pt x="64" y="86"/>
                </a:lnTo>
                <a:lnTo>
                  <a:pt x="64" y="86"/>
                </a:lnTo>
                <a:lnTo>
                  <a:pt x="62" y="88"/>
                </a:lnTo>
                <a:lnTo>
                  <a:pt x="62" y="88"/>
                </a:lnTo>
                <a:lnTo>
                  <a:pt x="62" y="92"/>
                </a:lnTo>
                <a:lnTo>
                  <a:pt x="62" y="92"/>
                </a:lnTo>
                <a:lnTo>
                  <a:pt x="64" y="92"/>
                </a:lnTo>
                <a:lnTo>
                  <a:pt x="64" y="92"/>
                </a:lnTo>
                <a:lnTo>
                  <a:pt x="66" y="94"/>
                </a:lnTo>
                <a:lnTo>
                  <a:pt x="66" y="96"/>
                </a:lnTo>
                <a:lnTo>
                  <a:pt x="66" y="96"/>
                </a:lnTo>
                <a:lnTo>
                  <a:pt x="64" y="96"/>
                </a:lnTo>
                <a:lnTo>
                  <a:pt x="64" y="96"/>
                </a:lnTo>
                <a:lnTo>
                  <a:pt x="62" y="100"/>
                </a:lnTo>
                <a:lnTo>
                  <a:pt x="62" y="100"/>
                </a:lnTo>
                <a:lnTo>
                  <a:pt x="62" y="102"/>
                </a:lnTo>
                <a:lnTo>
                  <a:pt x="62" y="106"/>
                </a:lnTo>
                <a:lnTo>
                  <a:pt x="62" y="106"/>
                </a:lnTo>
                <a:lnTo>
                  <a:pt x="60" y="106"/>
                </a:lnTo>
                <a:lnTo>
                  <a:pt x="56" y="106"/>
                </a:lnTo>
                <a:lnTo>
                  <a:pt x="56" y="106"/>
                </a:lnTo>
                <a:lnTo>
                  <a:pt x="54" y="104"/>
                </a:lnTo>
                <a:lnTo>
                  <a:pt x="54" y="104"/>
                </a:lnTo>
                <a:lnTo>
                  <a:pt x="46" y="102"/>
                </a:lnTo>
                <a:lnTo>
                  <a:pt x="40" y="100"/>
                </a:lnTo>
                <a:lnTo>
                  <a:pt x="40" y="100"/>
                </a:lnTo>
                <a:lnTo>
                  <a:pt x="36" y="98"/>
                </a:lnTo>
                <a:lnTo>
                  <a:pt x="36" y="98"/>
                </a:lnTo>
                <a:lnTo>
                  <a:pt x="36" y="96"/>
                </a:lnTo>
                <a:lnTo>
                  <a:pt x="36" y="96"/>
                </a:lnTo>
                <a:lnTo>
                  <a:pt x="38" y="96"/>
                </a:lnTo>
                <a:lnTo>
                  <a:pt x="40" y="98"/>
                </a:lnTo>
                <a:lnTo>
                  <a:pt x="40" y="98"/>
                </a:lnTo>
                <a:lnTo>
                  <a:pt x="40" y="94"/>
                </a:lnTo>
                <a:lnTo>
                  <a:pt x="40" y="92"/>
                </a:lnTo>
                <a:lnTo>
                  <a:pt x="40" y="92"/>
                </a:lnTo>
                <a:lnTo>
                  <a:pt x="42" y="92"/>
                </a:lnTo>
                <a:lnTo>
                  <a:pt x="42" y="92"/>
                </a:lnTo>
                <a:lnTo>
                  <a:pt x="42" y="88"/>
                </a:lnTo>
                <a:lnTo>
                  <a:pt x="42" y="88"/>
                </a:lnTo>
                <a:lnTo>
                  <a:pt x="40" y="86"/>
                </a:lnTo>
                <a:lnTo>
                  <a:pt x="36" y="86"/>
                </a:lnTo>
                <a:lnTo>
                  <a:pt x="28" y="84"/>
                </a:lnTo>
                <a:lnTo>
                  <a:pt x="28" y="84"/>
                </a:lnTo>
                <a:lnTo>
                  <a:pt x="22" y="86"/>
                </a:lnTo>
                <a:lnTo>
                  <a:pt x="18" y="86"/>
                </a:lnTo>
                <a:lnTo>
                  <a:pt x="16" y="84"/>
                </a:lnTo>
                <a:lnTo>
                  <a:pt x="16" y="84"/>
                </a:lnTo>
                <a:lnTo>
                  <a:pt x="16" y="80"/>
                </a:lnTo>
                <a:lnTo>
                  <a:pt x="16" y="76"/>
                </a:lnTo>
                <a:lnTo>
                  <a:pt x="16" y="76"/>
                </a:lnTo>
                <a:lnTo>
                  <a:pt x="12" y="76"/>
                </a:lnTo>
                <a:lnTo>
                  <a:pt x="10" y="74"/>
                </a:lnTo>
                <a:lnTo>
                  <a:pt x="10" y="74"/>
                </a:lnTo>
                <a:lnTo>
                  <a:pt x="8" y="70"/>
                </a:lnTo>
                <a:lnTo>
                  <a:pt x="8" y="70"/>
                </a:lnTo>
                <a:lnTo>
                  <a:pt x="8" y="70"/>
                </a:lnTo>
                <a:lnTo>
                  <a:pt x="8" y="70"/>
                </a:lnTo>
                <a:lnTo>
                  <a:pt x="10" y="68"/>
                </a:lnTo>
                <a:lnTo>
                  <a:pt x="10" y="68"/>
                </a:lnTo>
                <a:lnTo>
                  <a:pt x="12" y="64"/>
                </a:lnTo>
                <a:lnTo>
                  <a:pt x="12" y="64"/>
                </a:lnTo>
                <a:lnTo>
                  <a:pt x="12" y="56"/>
                </a:lnTo>
                <a:lnTo>
                  <a:pt x="12" y="48"/>
                </a:lnTo>
                <a:lnTo>
                  <a:pt x="12" y="48"/>
                </a:lnTo>
                <a:lnTo>
                  <a:pt x="10" y="44"/>
                </a:lnTo>
                <a:lnTo>
                  <a:pt x="10" y="44"/>
                </a:lnTo>
                <a:lnTo>
                  <a:pt x="6" y="44"/>
                </a:lnTo>
                <a:lnTo>
                  <a:pt x="4" y="44"/>
                </a:lnTo>
                <a:lnTo>
                  <a:pt x="4" y="44"/>
                </a:lnTo>
                <a:lnTo>
                  <a:pt x="2" y="40"/>
                </a:lnTo>
                <a:lnTo>
                  <a:pt x="2" y="40"/>
                </a:lnTo>
                <a:lnTo>
                  <a:pt x="4" y="40"/>
                </a:lnTo>
                <a:lnTo>
                  <a:pt x="6" y="38"/>
                </a:lnTo>
                <a:lnTo>
                  <a:pt x="6" y="38"/>
                </a:lnTo>
                <a:lnTo>
                  <a:pt x="2" y="38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4" y="32"/>
                </a:lnTo>
                <a:lnTo>
                  <a:pt x="4" y="32"/>
                </a:lnTo>
                <a:lnTo>
                  <a:pt x="10" y="34"/>
                </a:lnTo>
                <a:lnTo>
                  <a:pt x="16" y="34"/>
                </a:lnTo>
                <a:lnTo>
                  <a:pt x="16" y="34"/>
                </a:lnTo>
                <a:lnTo>
                  <a:pt x="22" y="32"/>
                </a:lnTo>
                <a:lnTo>
                  <a:pt x="22" y="32"/>
                </a:lnTo>
                <a:lnTo>
                  <a:pt x="24" y="28"/>
                </a:lnTo>
                <a:lnTo>
                  <a:pt x="24" y="26"/>
                </a:lnTo>
                <a:lnTo>
                  <a:pt x="24" y="26"/>
                </a:lnTo>
                <a:lnTo>
                  <a:pt x="28" y="26"/>
                </a:lnTo>
                <a:lnTo>
                  <a:pt x="30" y="26"/>
                </a:lnTo>
                <a:lnTo>
                  <a:pt x="30" y="26"/>
                </a:lnTo>
                <a:lnTo>
                  <a:pt x="32" y="24"/>
                </a:lnTo>
                <a:lnTo>
                  <a:pt x="32" y="24"/>
                </a:lnTo>
                <a:lnTo>
                  <a:pt x="34" y="18"/>
                </a:lnTo>
                <a:lnTo>
                  <a:pt x="34" y="18"/>
                </a:lnTo>
                <a:lnTo>
                  <a:pt x="28" y="16"/>
                </a:lnTo>
                <a:lnTo>
                  <a:pt x="26" y="14"/>
                </a:lnTo>
                <a:lnTo>
                  <a:pt x="26" y="12"/>
                </a:lnTo>
                <a:lnTo>
                  <a:pt x="26" y="12"/>
                </a:lnTo>
                <a:lnTo>
                  <a:pt x="26" y="12"/>
                </a:lnTo>
                <a:lnTo>
                  <a:pt x="30" y="12"/>
                </a:lnTo>
                <a:lnTo>
                  <a:pt x="34" y="14"/>
                </a:lnTo>
                <a:lnTo>
                  <a:pt x="34" y="14"/>
                </a:lnTo>
                <a:lnTo>
                  <a:pt x="42" y="14"/>
                </a:lnTo>
                <a:lnTo>
                  <a:pt x="44" y="14"/>
                </a:lnTo>
                <a:lnTo>
                  <a:pt x="48" y="14"/>
                </a:lnTo>
                <a:lnTo>
                  <a:pt x="48" y="14"/>
                </a:lnTo>
                <a:lnTo>
                  <a:pt x="48" y="18"/>
                </a:lnTo>
                <a:lnTo>
                  <a:pt x="48" y="18"/>
                </a:lnTo>
                <a:lnTo>
                  <a:pt x="44" y="20"/>
                </a:lnTo>
                <a:lnTo>
                  <a:pt x="44" y="20"/>
                </a:lnTo>
                <a:lnTo>
                  <a:pt x="44" y="24"/>
                </a:lnTo>
                <a:lnTo>
                  <a:pt x="44" y="28"/>
                </a:lnTo>
                <a:lnTo>
                  <a:pt x="44" y="28"/>
                </a:lnTo>
                <a:lnTo>
                  <a:pt x="40" y="30"/>
                </a:lnTo>
                <a:lnTo>
                  <a:pt x="40" y="30"/>
                </a:lnTo>
                <a:lnTo>
                  <a:pt x="42" y="30"/>
                </a:lnTo>
                <a:lnTo>
                  <a:pt x="42" y="30"/>
                </a:lnTo>
                <a:lnTo>
                  <a:pt x="44" y="30"/>
                </a:lnTo>
                <a:lnTo>
                  <a:pt x="44" y="30"/>
                </a:lnTo>
                <a:lnTo>
                  <a:pt x="44" y="32"/>
                </a:lnTo>
                <a:lnTo>
                  <a:pt x="44" y="38"/>
                </a:lnTo>
                <a:lnTo>
                  <a:pt x="44" y="38"/>
                </a:lnTo>
                <a:lnTo>
                  <a:pt x="44" y="40"/>
                </a:lnTo>
                <a:lnTo>
                  <a:pt x="44" y="42"/>
                </a:lnTo>
                <a:lnTo>
                  <a:pt x="44" y="42"/>
                </a:lnTo>
                <a:lnTo>
                  <a:pt x="48" y="40"/>
                </a:lnTo>
                <a:lnTo>
                  <a:pt x="50" y="38"/>
                </a:lnTo>
                <a:lnTo>
                  <a:pt x="50" y="38"/>
                </a:lnTo>
                <a:lnTo>
                  <a:pt x="50" y="34"/>
                </a:lnTo>
                <a:lnTo>
                  <a:pt x="52" y="30"/>
                </a:lnTo>
                <a:lnTo>
                  <a:pt x="52" y="30"/>
                </a:lnTo>
                <a:lnTo>
                  <a:pt x="52" y="28"/>
                </a:lnTo>
                <a:lnTo>
                  <a:pt x="52" y="28"/>
                </a:lnTo>
                <a:lnTo>
                  <a:pt x="54" y="26"/>
                </a:lnTo>
                <a:lnTo>
                  <a:pt x="54" y="22"/>
                </a:lnTo>
                <a:lnTo>
                  <a:pt x="54" y="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" name="Freeform 247"/>
          <p:cNvSpPr>
            <a:spLocks noChangeAspect="1"/>
          </p:cNvSpPr>
          <p:nvPr/>
        </p:nvSpPr>
        <p:spPr bwMode="auto">
          <a:xfrm>
            <a:off x="10052721" y="4128521"/>
            <a:ext cx="108024" cy="190629"/>
          </a:xfrm>
          <a:custGeom>
            <a:avLst/>
            <a:gdLst/>
            <a:ahLst/>
            <a:cxnLst>
              <a:cxn ang="0">
                <a:pos x="150" y="132"/>
              </a:cxn>
              <a:cxn ang="0">
                <a:pos x="134" y="144"/>
              </a:cxn>
              <a:cxn ang="0">
                <a:pos x="132" y="142"/>
              </a:cxn>
              <a:cxn ang="0">
                <a:pos x="128" y="148"/>
              </a:cxn>
              <a:cxn ang="0">
                <a:pos x="124" y="138"/>
              </a:cxn>
              <a:cxn ang="0">
                <a:pos x="120" y="138"/>
              </a:cxn>
              <a:cxn ang="0">
                <a:pos x="114" y="148"/>
              </a:cxn>
              <a:cxn ang="0">
                <a:pos x="114" y="164"/>
              </a:cxn>
              <a:cxn ang="0">
                <a:pos x="98" y="166"/>
              </a:cxn>
              <a:cxn ang="0">
                <a:pos x="94" y="168"/>
              </a:cxn>
              <a:cxn ang="0">
                <a:pos x="98" y="180"/>
              </a:cxn>
              <a:cxn ang="0">
                <a:pos x="92" y="182"/>
              </a:cxn>
              <a:cxn ang="0">
                <a:pos x="78" y="182"/>
              </a:cxn>
              <a:cxn ang="0">
                <a:pos x="84" y="188"/>
              </a:cxn>
              <a:cxn ang="0">
                <a:pos x="80" y="196"/>
              </a:cxn>
              <a:cxn ang="0">
                <a:pos x="78" y="204"/>
              </a:cxn>
              <a:cxn ang="0">
                <a:pos x="74" y="216"/>
              </a:cxn>
              <a:cxn ang="0">
                <a:pos x="76" y="224"/>
              </a:cxn>
              <a:cxn ang="0">
                <a:pos x="72" y="230"/>
              </a:cxn>
              <a:cxn ang="0">
                <a:pos x="66" y="240"/>
              </a:cxn>
              <a:cxn ang="0">
                <a:pos x="66" y="246"/>
              </a:cxn>
              <a:cxn ang="0">
                <a:pos x="76" y="250"/>
              </a:cxn>
              <a:cxn ang="0">
                <a:pos x="78" y="258"/>
              </a:cxn>
              <a:cxn ang="0">
                <a:pos x="74" y="258"/>
              </a:cxn>
              <a:cxn ang="0">
                <a:pos x="68" y="256"/>
              </a:cxn>
              <a:cxn ang="0">
                <a:pos x="64" y="258"/>
              </a:cxn>
              <a:cxn ang="0">
                <a:pos x="56" y="262"/>
              </a:cxn>
              <a:cxn ang="0">
                <a:pos x="32" y="254"/>
              </a:cxn>
              <a:cxn ang="0">
                <a:pos x="24" y="244"/>
              </a:cxn>
              <a:cxn ang="0">
                <a:pos x="26" y="214"/>
              </a:cxn>
              <a:cxn ang="0">
                <a:pos x="16" y="196"/>
              </a:cxn>
              <a:cxn ang="0">
                <a:pos x="8" y="190"/>
              </a:cxn>
              <a:cxn ang="0">
                <a:pos x="0" y="192"/>
              </a:cxn>
              <a:cxn ang="0">
                <a:pos x="4" y="176"/>
              </a:cxn>
              <a:cxn ang="0">
                <a:pos x="2" y="152"/>
              </a:cxn>
              <a:cxn ang="0">
                <a:pos x="2" y="126"/>
              </a:cxn>
              <a:cxn ang="0">
                <a:pos x="12" y="100"/>
              </a:cxn>
              <a:cxn ang="0">
                <a:pos x="24" y="66"/>
              </a:cxn>
              <a:cxn ang="0">
                <a:pos x="38" y="50"/>
              </a:cxn>
              <a:cxn ang="0">
                <a:pos x="70" y="46"/>
              </a:cxn>
              <a:cxn ang="0">
                <a:pos x="90" y="38"/>
              </a:cxn>
              <a:cxn ang="0">
                <a:pos x="100" y="20"/>
              </a:cxn>
              <a:cxn ang="0">
                <a:pos x="130" y="4"/>
              </a:cxn>
              <a:cxn ang="0">
                <a:pos x="136" y="0"/>
              </a:cxn>
              <a:cxn ang="0">
                <a:pos x="134" y="8"/>
              </a:cxn>
              <a:cxn ang="0">
                <a:pos x="134" y="26"/>
              </a:cxn>
              <a:cxn ang="0">
                <a:pos x="136" y="42"/>
              </a:cxn>
              <a:cxn ang="0">
                <a:pos x="120" y="72"/>
              </a:cxn>
              <a:cxn ang="0">
                <a:pos x="120" y="82"/>
              </a:cxn>
              <a:cxn ang="0">
                <a:pos x="118" y="92"/>
              </a:cxn>
              <a:cxn ang="0">
                <a:pos x="110" y="94"/>
              </a:cxn>
              <a:cxn ang="0">
                <a:pos x="112" y="98"/>
              </a:cxn>
              <a:cxn ang="0">
                <a:pos x="120" y="98"/>
              </a:cxn>
              <a:cxn ang="0">
                <a:pos x="112" y="104"/>
              </a:cxn>
              <a:cxn ang="0">
                <a:pos x="114" y="116"/>
              </a:cxn>
              <a:cxn ang="0">
                <a:pos x="118" y="110"/>
              </a:cxn>
              <a:cxn ang="0">
                <a:pos x="128" y="116"/>
              </a:cxn>
              <a:cxn ang="0">
                <a:pos x="136" y="112"/>
              </a:cxn>
              <a:cxn ang="0">
                <a:pos x="150" y="114"/>
              </a:cxn>
            </a:cxnLst>
            <a:rect l="0" t="0" r="r" b="b"/>
            <a:pathLst>
              <a:path w="150" h="262">
                <a:moveTo>
                  <a:pt x="150" y="122"/>
                </a:moveTo>
                <a:lnTo>
                  <a:pt x="150" y="122"/>
                </a:lnTo>
                <a:lnTo>
                  <a:pt x="150" y="126"/>
                </a:lnTo>
                <a:lnTo>
                  <a:pt x="150" y="132"/>
                </a:lnTo>
                <a:lnTo>
                  <a:pt x="150" y="132"/>
                </a:lnTo>
                <a:lnTo>
                  <a:pt x="142" y="140"/>
                </a:lnTo>
                <a:lnTo>
                  <a:pt x="138" y="142"/>
                </a:lnTo>
                <a:lnTo>
                  <a:pt x="134" y="144"/>
                </a:lnTo>
                <a:lnTo>
                  <a:pt x="134" y="144"/>
                </a:lnTo>
                <a:lnTo>
                  <a:pt x="134" y="140"/>
                </a:lnTo>
                <a:lnTo>
                  <a:pt x="134" y="140"/>
                </a:lnTo>
                <a:lnTo>
                  <a:pt x="132" y="142"/>
                </a:lnTo>
                <a:lnTo>
                  <a:pt x="130" y="144"/>
                </a:lnTo>
                <a:lnTo>
                  <a:pt x="130" y="146"/>
                </a:lnTo>
                <a:lnTo>
                  <a:pt x="128" y="148"/>
                </a:lnTo>
                <a:lnTo>
                  <a:pt x="128" y="148"/>
                </a:lnTo>
                <a:lnTo>
                  <a:pt x="126" y="144"/>
                </a:lnTo>
                <a:lnTo>
                  <a:pt x="124" y="140"/>
                </a:lnTo>
                <a:lnTo>
                  <a:pt x="124" y="140"/>
                </a:lnTo>
                <a:lnTo>
                  <a:pt x="124" y="138"/>
                </a:lnTo>
                <a:lnTo>
                  <a:pt x="124" y="136"/>
                </a:lnTo>
                <a:lnTo>
                  <a:pt x="124" y="136"/>
                </a:lnTo>
                <a:lnTo>
                  <a:pt x="122" y="136"/>
                </a:lnTo>
                <a:lnTo>
                  <a:pt x="120" y="138"/>
                </a:lnTo>
                <a:lnTo>
                  <a:pt x="120" y="138"/>
                </a:lnTo>
                <a:lnTo>
                  <a:pt x="116" y="144"/>
                </a:lnTo>
                <a:lnTo>
                  <a:pt x="114" y="148"/>
                </a:lnTo>
                <a:lnTo>
                  <a:pt x="114" y="148"/>
                </a:lnTo>
                <a:lnTo>
                  <a:pt x="116" y="156"/>
                </a:lnTo>
                <a:lnTo>
                  <a:pt x="116" y="162"/>
                </a:lnTo>
                <a:lnTo>
                  <a:pt x="116" y="162"/>
                </a:lnTo>
                <a:lnTo>
                  <a:pt x="114" y="164"/>
                </a:lnTo>
                <a:lnTo>
                  <a:pt x="110" y="168"/>
                </a:lnTo>
                <a:lnTo>
                  <a:pt x="110" y="168"/>
                </a:lnTo>
                <a:lnTo>
                  <a:pt x="104" y="166"/>
                </a:lnTo>
                <a:lnTo>
                  <a:pt x="98" y="166"/>
                </a:lnTo>
                <a:lnTo>
                  <a:pt x="98" y="166"/>
                </a:lnTo>
                <a:lnTo>
                  <a:pt x="96" y="166"/>
                </a:lnTo>
                <a:lnTo>
                  <a:pt x="94" y="168"/>
                </a:lnTo>
                <a:lnTo>
                  <a:pt x="94" y="168"/>
                </a:lnTo>
                <a:lnTo>
                  <a:pt x="96" y="172"/>
                </a:lnTo>
                <a:lnTo>
                  <a:pt x="98" y="176"/>
                </a:lnTo>
                <a:lnTo>
                  <a:pt x="98" y="176"/>
                </a:lnTo>
                <a:lnTo>
                  <a:pt x="98" y="180"/>
                </a:lnTo>
                <a:lnTo>
                  <a:pt x="98" y="182"/>
                </a:lnTo>
                <a:lnTo>
                  <a:pt x="98" y="182"/>
                </a:lnTo>
                <a:lnTo>
                  <a:pt x="94" y="182"/>
                </a:lnTo>
                <a:lnTo>
                  <a:pt x="92" y="182"/>
                </a:lnTo>
                <a:lnTo>
                  <a:pt x="84" y="180"/>
                </a:lnTo>
                <a:lnTo>
                  <a:pt x="84" y="180"/>
                </a:lnTo>
                <a:lnTo>
                  <a:pt x="82" y="180"/>
                </a:lnTo>
                <a:lnTo>
                  <a:pt x="78" y="182"/>
                </a:lnTo>
                <a:lnTo>
                  <a:pt x="78" y="182"/>
                </a:lnTo>
                <a:lnTo>
                  <a:pt x="80" y="184"/>
                </a:lnTo>
                <a:lnTo>
                  <a:pt x="82" y="186"/>
                </a:lnTo>
                <a:lnTo>
                  <a:pt x="84" y="188"/>
                </a:lnTo>
                <a:lnTo>
                  <a:pt x="84" y="188"/>
                </a:lnTo>
                <a:lnTo>
                  <a:pt x="84" y="192"/>
                </a:lnTo>
                <a:lnTo>
                  <a:pt x="84" y="192"/>
                </a:lnTo>
                <a:lnTo>
                  <a:pt x="80" y="196"/>
                </a:lnTo>
                <a:lnTo>
                  <a:pt x="76" y="200"/>
                </a:lnTo>
                <a:lnTo>
                  <a:pt x="76" y="202"/>
                </a:lnTo>
                <a:lnTo>
                  <a:pt x="76" y="202"/>
                </a:lnTo>
                <a:lnTo>
                  <a:pt x="78" y="204"/>
                </a:lnTo>
                <a:lnTo>
                  <a:pt x="78" y="204"/>
                </a:lnTo>
                <a:lnTo>
                  <a:pt x="76" y="210"/>
                </a:lnTo>
                <a:lnTo>
                  <a:pt x="74" y="216"/>
                </a:lnTo>
                <a:lnTo>
                  <a:pt x="74" y="216"/>
                </a:lnTo>
                <a:lnTo>
                  <a:pt x="74" y="220"/>
                </a:lnTo>
                <a:lnTo>
                  <a:pt x="74" y="224"/>
                </a:lnTo>
                <a:lnTo>
                  <a:pt x="74" y="224"/>
                </a:lnTo>
                <a:lnTo>
                  <a:pt x="76" y="224"/>
                </a:lnTo>
                <a:lnTo>
                  <a:pt x="76" y="224"/>
                </a:lnTo>
                <a:lnTo>
                  <a:pt x="76" y="228"/>
                </a:lnTo>
                <a:lnTo>
                  <a:pt x="76" y="228"/>
                </a:lnTo>
                <a:lnTo>
                  <a:pt x="72" y="230"/>
                </a:lnTo>
                <a:lnTo>
                  <a:pt x="66" y="232"/>
                </a:lnTo>
                <a:lnTo>
                  <a:pt x="66" y="232"/>
                </a:lnTo>
                <a:lnTo>
                  <a:pt x="66" y="236"/>
                </a:lnTo>
                <a:lnTo>
                  <a:pt x="66" y="240"/>
                </a:lnTo>
                <a:lnTo>
                  <a:pt x="66" y="240"/>
                </a:lnTo>
                <a:lnTo>
                  <a:pt x="66" y="244"/>
                </a:lnTo>
                <a:lnTo>
                  <a:pt x="66" y="246"/>
                </a:lnTo>
                <a:lnTo>
                  <a:pt x="66" y="246"/>
                </a:lnTo>
                <a:lnTo>
                  <a:pt x="68" y="246"/>
                </a:lnTo>
                <a:lnTo>
                  <a:pt x="72" y="246"/>
                </a:lnTo>
                <a:lnTo>
                  <a:pt x="72" y="246"/>
                </a:lnTo>
                <a:lnTo>
                  <a:pt x="76" y="250"/>
                </a:lnTo>
                <a:lnTo>
                  <a:pt x="76" y="250"/>
                </a:lnTo>
                <a:lnTo>
                  <a:pt x="78" y="254"/>
                </a:lnTo>
                <a:lnTo>
                  <a:pt x="78" y="254"/>
                </a:lnTo>
                <a:lnTo>
                  <a:pt x="78" y="258"/>
                </a:lnTo>
                <a:lnTo>
                  <a:pt x="78" y="258"/>
                </a:lnTo>
                <a:lnTo>
                  <a:pt x="76" y="258"/>
                </a:lnTo>
                <a:lnTo>
                  <a:pt x="74" y="258"/>
                </a:lnTo>
                <a:lnTo>
                  <a:pt x="74" y="258"/>
                </a:lnTo>
                <a:lnTo>
                  <a:pt x="72" y="256"/>
                </a:lnTo>
                <a:lnTo>
                  <a:pt x="72" y="256"/>
                </a:lnTo>
                <a:lnTo>
                  <a:pt x="68" y="256"/>
                </a:lnTo>
                <a:lnTo>
                  <a:pt x="68" y="256"/>
                </a:lnTo>
                <a:lnTo>
                  <a:pt x="68" y="258"/>
                </a:lnTo>
                <a:lnTo>
                  <a:pt x="68" y="258"/>
                </a:lnTo>
                <a:lnTo>
                  <a:pt x="64" y="258"/>
                </a:lnTo>
                <a:lnTo>
                  <a:pt x="64" y="258"/>
                </a:lnTo>
                <a:lnTo>
                  <a:pt x="62" y="258"/>
                </a:lnTo>
                <a:lnTo>
                  <a:pt x="60" y="260"/>
                </a:lnTo>
                <a:lnTo>
                  <a:pt x="56" y="262"/>
                </a:lnTo>
                <a:lnTo>
                  <a:pt x="56" y="262"/>
                </a:lnTo>
                <a:lnTo>
                  <a:pt x="50" y="262"/>
                </a:lnTo>
                <a:lnTo>
                  <a:pt x="44" y="258"/>
                </a:lnTo>
                <a:lnTo>
                  <a:pt x="32" y="254"/>
                </a:lnTo>
                <a:lnTo>
                  <a:pt x="32" y="254"/>
                </a:lnTo>
                <a:lnTo>
                  <a:pt x="28" y="254"/>
                </a:lnTo>
                <a:lnTo>
                  <a:pt x="24" y="254"/>
                </a:lnTo>
                <a:lnTo>
                  <a:pt x="24" y="254"/>
                </a:lnTo>
                <a:lnTo>
                  <a:pt x="24" y="244"/>
                </a:lnTo>
                <a:lnTo>
                  <a:pt x="24" y="244"/>
                </a:lnTo>
                <a:lnTo>
                  <a:pt x="26" y="228"/>
                </a:lnTo>
                <a:lnTo>
                  <a:pt x="26" y="220"/>
                </a:lnTo>
                <a:lnTo>
                  <a:pt x="26" y="214"/>
                </a:lnTo>
                <a:lnTo>
                  <a:pt x="26" y="214"/>
                </a:lnTo>
                <a:lnTo>
                  <a:pt x="22" y="204"/>
                </a:lnTo>
                <a:lnTo>
                  <a:pt x="22" y="204"/>
                </a:lnTo>
                <a:lnTo>
                  <a:pt x="16" y="196"/>
                </a:lnTo>
                <a:lnTo>
                  <a:pt x="16" y="196"/>
                </a:lnTo>
                <a:lnTo>
                  <a:pt x="12" y="192"/>
                </a:lnTo>
                <a:lnTo>
                  <a:pt x="8" y="190"/>
                </a:lnTo>
                <a:lnTo>
                  <a:pt x="8" y="190"/>
                </a:lnTo>
                <a:lnTo>
                  <a:pt x="4" y="192"/>
                </a:lnTo>
                <a:lnTo>
                  <a:pt x="4" y="192"/>
                </a:lnTo>
                <a:lnTo>
                  <a:pt x="2" y="192"/>
                </a:lnTo>
                <a:lnTo>
                  <a:pt x="0" y="192"/>
                </a:lnTo>
                <a:lnTo>
                  <a:pt x="0" y="192"/>
                </a:lnTo>
                <a:lnTo>
                  <a:pt x="0" y="188"/>
                </a:lnTo>
                <a:lnTo>
                  <a:pt x="0" y="184"/>
                </a:lnTo>
                <a:lnTo>
                  <a:pt x="4" y="176"/>
                </a:lnTo>
                <a:lnTo>
                  <a:pt x="4" y="176"/>
                </a:lnTo>
                <a:lnTo>
                  <a:pt x="4" y="162"/>
                </a:lnTo>
                <a:lnTo>
                  <a:pt x="4" y="162"/>
                </a:lnTo>
                <a:lnTo>
                  <a:pt x="2" y="152"/>
                </a:lnTo>
                <a:lnTo>
                  <a:pt x="2" y="152"/>
                </a:lnTo>
                <a:lnTo>
                  <a:pt x="2" y="138"/>
                </a:lnTo>
                <a:lnTo>
                  <a:pt x="2" y="126"/>
                </a:lnTo>
                <a:lnTo>
                  <a:pt x="2" y="126"/>
                </a:lnTo>
                <a:lnTo>
                  <a:pt x="4" y="114"/>
                </a:lnTo>
                <a:lnTo>
                  <a:pt x="4" y="114"/>
                </a:lnTo>
                <a:lnTo>
                  <a:pt x="12" y="100"/>
                </a:lnTo>
                <a:lnTo>
                  <a:pt x="12" y="100"/>
                </a:lnTo>
                <a:lnTo>
                  <a:pt x="14" y="90"/>
                </a:lnTo>
                <a:lnTo>
                  <a:pt x="14" y="90"/>
                </a:lnTo>
                <a:lnTo>
                  <a:pt x="24" y="66"/>
                </a:lnTo>
                <a:lnTo>
                  <a:pt x="24" y="66"/>
                </a:lnTo>
                <a:lnTo>
                  <a:pt x="28" y="58"/>
                </a:lnTo>
                <a:lnTo>
                  <a:pt x="28" y="58"/>
                </a:lnTo>
                <a:lnTo>
                  <a:pt x="34" y="52"/>
                </a:lnTo>
                <a:lnTo>
                  <a:pt x="38" y="50"/>
                </a:lnTo>
                <a:lnTo>
                  <a:pt x="38" y="50"/>
                </a:lnTo>
                <a:lnTo>
                  <a:pt x="46" y="48"/>
                </a:lnTo>
                <a:lnTo>
                  <a:pt x="58" y="46"/>
                </a:lnTo>
                <a:lnTo>
                  <a:pt x="70" y="46"/>
                </a:lnTo>
                <a:lnTo>
                  <a:pt x="78" y="44"/>
                </a:lnTo>
                <a:lnTo>
                  <a:pt x="78" y="44"/>
                </a:lnTo>
                <a:lnTo>
                  <a:pt x="84" y="42"/>
                </a:lnTo>
                <a:lnTo>
                  <a:pt x="90" y="38"/>
                </a:lnTo>
                <a:lnTo>
                  <a:pt x="90" y="38"/>
                </a:lnTo>
                <a:lnTo>
                  <a:pt x="92" y="28"/>
                </a:lnTo>
                <a:lnTo>
                  <a:pt x="92" y="28"/>
                </a:lnTo>
                <a:lnTo>
                  <a:pt x="100" y="20"/>
                </a:lnTo>
                <a:lnTo>
                  <a:pt x="108" y="12"/>
                </a:lnTo>
                <a:lnTo>
                  <a:pt x="108" y="12"/>
                </a:lnTo>
                <a:lnTo>
                  <a:pt x="120" y="8"/>
                </a:lnTo>
                <a:lnTo>
                  <a:pt x="130" y="4"/>
                </a:lnTo>
                <a:lnTo>
                  <a:pt x="130" y="4"/>
                </a:lnTo>
                <a:lnTo>
                  <a:pt x="132" y="2"/>
                </a:lnTo>
                <a:lnTo>
                  <a:pt x="136" y="0"/>
                </a:lnTo>
                <a:lnTo>
                  <a:pt x="136" y="0"/>
                </a:lnTo>
                <a:lnTo>
                  <a:pt x="138" y="2"/>
                </a:lnTo>
                <a:lnTo>
                  <a:pt x="138" y="2"/>
                </a:lnTo>
                <a:lnTo>
                  <a:pt x="136" y="4"/>
                </a:lnTo>
                <a:lnTo>
                  <a:pt x="134" y="8"/>
                </a:lnTo>
                <a:lnTo>
                  <a:pt x="134" y="8"/>
                </a:lnTo>
                <a:lnTo>
                  <a:pt x="132" y="16"/>
                </a:lnTo>
                <a:lnTo>
                  <a:pt x="132" y="16"/>
                </a:lnTo>
                <a:lnTo>
                  <a:pt x="134" y="26"/>
                </a:lnTo>
                <a:lnTo>
                  <a:pt x="136" y="34"/>
                </a:lnTo>
                <a:lnTo>
                  <a:pt x="136" y="34"/>
                </a:lnTo>
                <a:lnTo>
                  <a:pt x="136" y="42"/>
                </a:lnTo>
                <a:lnTo>
                  <a:pt x="136" y="42"/>
                </a:lnTo>
                <a:lnTo>
                  <a:pt x="130" y="50"/>
                </a:lnTo>
                <a:lnTo>
                  <a:pt x="124" y="58"/>
                </a:lnTo>
                <a:lnTo>
                  <a:pt x="124" y="58"/>
                </a:lnTo>
                <a:lnTo>
                  <a:pt x="120" y="72"/>
                </a:lnTo>
                <a:lnTo>
                  <a:pt x="120" y="72"/>
                </a:lnTo>
                <a:lnTo>
                  <a:pt x="120" y="78"/>
                </a:lnTo>
                <a:lnTo>
                  <a:pt x="120" y="82"/>
                </a:lnTo>
                <a:lnTo>
                  <a:pt x="120" y="82"/>
                </a:lnTo>
                <a:lnTo>
                  <a:pt x="118" y="84"/>
                </a:lnTo>
                <a:lnTo>
                  <a:pt x="118" y="84"/>
                </a:lnTo>
                <a:lnTo>
                  <a:pt x="118" y="88"/>
                </a:lnTo>
                <a:lnTo>
                  <a:pt x="118" y="92"/>
                </a:lnTo>
                <a:lnTo>
                  <a:pt x="118" y="92"/>
                </a:lnTo>
                <a:lnTo>
                  <a:pt x="114" y="92"/>
                </a:lnTo>
                <a:lnTo>
                  <a:pt x="110" y="94"/>
                </a:lnTo>
                <a:lnTo>
                  <a:pt x="110" y="94"/>
                </a:lnTo>
                <a:lnTo>
                  <a:pt x="110" y="96"/>
                </a:lnTo>
                <a:lnTo>
                  <a:pt x="110" y="98"/>
                </a:lnTo>
                <a:lnTo>
                  <a:pt x="110" y="98"/>
                </a:lnTo>
                <a:lnTo>
                  <a:pt x="112" y="98"/>
                </a:lnTo>
                <a:lnTo>
                  <a:pt x="114" y="98"/>
                </a:lnTo>
                <a:lnTo>
                  <a:pt x="118" y="96"/>
                </a:lnTo>
                <a:lnTo>
                  <a:pt x="118" y="96"/>
                </a:lnTo>
                <a:lnTo>
                  <a:pt x="120" y="98"/>
                </a:lnTo>
                <a:lnTo>
                  <a:pt x="120" y="98"/>
                </a:lnTo>
                <a:lnTo>
                  <a:pt x="116" y="102"/>
                </a:lnTo>
                <a:lnTo>
                  <a:pt x="112" y="104"/>
                </a:lnTo>
                <a:lnTo>
                  <a:pt x="112" y="104"/>
                </a:lnTo>
                <a:lnTo>
                  <a:pt x="112" y="110"/>
                </a:lnTo>
                <a:lnTo>
                  <a:pt x="112" y="110"/>
                </a:lnTo>
                <a:lnTo>
                  <a:pt x="112" y="114"/>
                </a:lnTo>
                <a:lnTo>
                  <a:pt x="114" y="116"/>
                </a:lnTo>
                <a:lnTo>
                  <a:pt x="114" y="116"/>
                </a:lnTo>
                <a:lnTo>
                  <a:pt x="116" y="112"/>
                </a:lnTo>
                <a:lnTo>
                  <a:pt x="118" y="110"/>
                </a:lnTo>
                <a:lnTo>
                  <a:pt x="118" y="110"/>
                </a:lnTo>
                <a:lnTo>
                  <a:pt x="124" y="110"/>
                </a:lnTo>
                <a:lnTo>
                  <a:pt x="124" y="110"/>
                </a:lnTo>
                <a:lnTo>
                  <a:pt x="126" y="112"/>
                </a:lnTo>
                <a:lnTo>
                  <a:pt x="128" y="116"/>
                </a:lnTo>
                <a:lnTo>
                  <a:pt x="128" y="116"/>
                </a:lnTo>
                <a:lnTo>
                  <a:pt x="132" y="114"/>
                </a:lnTo>
                <a:lnTo>
                  <a:pt x="136" y="112"/>
                </a:lnTo>
                <a:lnTo>
                  <a:pt x="136" y="112"/>
                </a:lnTo>
                <a:lnTo>
                  <a:pt x="144" y="112"/>
                </a:lnTo>
                <a:lnTo>
                  <a:pt x="144" y="112"/>
                </a:lnTo>
                <a:lnTo>
                  <a:pt x="150" y="114"/>
                </a:lnTo>
                <a:lnTo>
                  <a:pt x="150" y="114"/>
                </a:lnTo>
                <a:lnTo>
                  <a:pt x="150" y="122"/>
                </a:lnTo>
                <a:lnTo>
                  <a:pt x="150" y="1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" name="Freeform 248"/>
          <p:cNvSpPr>
            <a:spLocks noChangeAspect="1"/>
          </p:cNvSpPr>
          <p:nvPr/>
        </p:nvSpPr>
        <p:spPr bwMode="auto">
          <a:xfrm>
            <a:off x="10107403" y="4265494"/>
            <a:ext cx="53340" cy="45719"/>
          </a:xfrm>
          <a:custGeom>
            <a:avLst/>
            <a:gdLst/>
            <a:ahLst/>
            <a:cxnLst>
              <a:cxn ang="0">
                <a:pos x="60" y="32"/>
              </a:cxn>
              <a:cxn ang="0">
                <a:pos x="60" y="32"/>
              </a:cxn>
              <a:cxn ang="0">
                <a:pos x="56" y="32"/>
              </a:cxn>
              <a:cxn ang="0">
                <a:pos x="56" y="40"/>
              </a:cxn>
              <a:cxn ang="0">
                <a:pos x="56" y="46"/>
              </a:cxn>
              <a:cxn ang="0">
                <a:pos x="54" y="50"/>
              </a:cxn>
              <a:cxn ang="0">
                <a:pos x="46" y="52"/>
              </a:cxn>
              <a:cxn ang="0">
                <a:pos x="40" y="54"/>
              </a:cxn>
              <a:cxn ang="0">
                <a:pos x="34" y="54"/>
              </a:cxn>
              <a:cxn ang="0">
                <a:pos x="30" y="50"/>
              </a:cxn>
              <a:cxn ang="0">
                <a:pos x="28" y="48"/>
              </a:cxn>
              <a:cxn ang="0">
                <a:pos x="20" y="50"/>
              </a:cxn>
              <a:cxn ang="0">
                <a:pos x="18" y="50"/>
              </a:cxn>
              <a:cxn ang="0">
                <a:pos x="18" y="46"/>
              </a:cxn>
              <a:cxn ang="0">
                <a:pos x="22" y="42"/>
              </a:cxn>
              <a:cxn ang="0">
                <a:pos x="20" y="40"/>
              </a:cxn>
              <a:cxn ang="0">
                <a:pos x="18" y="42"/>
              </a:cxn>
              <a:cxn ang="0">
                <a:pos x="6" y="36"/>
              </a:cxn>
              <a:cxn ang="0">
                <a:pos x="6" y="32"/>
              </a:cxn>
              <a:cxn ang="0">
                <a:pos x="6" y="28"/>
              </a:cxn>
              <a:cxn ang="0">
                <a:pos x="2" y="24"/>
              </a:cxn>
              <a:cxn ang="0">
                <a:pos x="4" y="20"/>
              </a:cxn>
              <a:cxn ang="0">
                <a:pos x="2" y="18"/>
              </a:cxn>
              <a:cxn ang="0">
                <a:pos x="0" y="16"/>
              </a:cxn>
              <a:cxn ang="0">
                <a:pos x="2" y="16"/>
              </a:cxn>
              <a:cxn ang="0">
                <a:pos x="2" y="14"/>
              </a:cxn>
              <a:cxn ang="0">
                <a:pos x="0" y="10"/>
              </a:cxn>
              <a:cxn ang="0">
                <a:pos x="0" y="6"/>
              </a:cxn>
              <a:cxn ang="0">
                <a:pos x="6" y="8"/>
              </a:cxn>
              <a:cxn ang="0">
                <a:pos x="10" y="10"/>
              </a:cxn>
              <a:cxn ang="0">
                <a:pos x="14" y="8"/>
              </a:cxn>
              <a:cxn ang="0">
                <a:pos x="16" y="6"/>
              </a:cxn>
              <a:cxn ang="0">
                <a:pos x="22" y="4"/>
              </a:cxn>
              <a:cxn ang="0">
                <a:pos x="28" y="2"/>
              </a:cxn>
              <a:cxn ang="0">
                <a:pos x="34" y="2"/>
              </a:cxn>
              <a:cxn ang="0">
                <a:pos x="40" y="8"/>
              </a:cxn>
              <a:cxn ang="0">
                <a:pos x="44" y="8"/>
              </a:cxn>
              <a:cxn ang="0">
                <a:pos x="44" y="4"/>
              </a:cxn>
              <a:cxn ang="0">
                <a:pos x="44" y="2"/>
              </a:cxn>
              <a:cxn ang="0">
                <a:pos x="46" y="0"/>
              </a:cxn>
              <a:cxn ang="0">
                <a:pos x="52" y="6"/>
              </a:cxn>
              <a:cxn ang="0">
                <a:pos x="54" y="14"/>
              </a:cxn>
              <a:cxn ang="0">
                <a:pos x="52" y="20"/>
              </a:cxn>
              <a:cxn ang="0">
                <a:pos x="54" y="26"/>
              </a:cxn>
              <a:cxn ang="0">
                <a:pos x="56" y="30"/>
              </a:cxn>
              <a:cxn ang="0">
                <a:pos x="60" y="32"/>
              </a:cxn>
            </a:cxnLst>
            <a:rect l="0" t="0" r="r" b="b"/>
            <a:pathLst>
              <a:path w="60" h="54">
                <a:moveTo>
                  <a:pt x="60" y="32"/>
                </a:moveTo>
                <a:lnTo>
                  <a:pt x="60" y="32"/>
                </a:lnTo>
                <a:lnTo>
                  <a:pt x="60" y="32"/>
                </a:lnTo>
                <a:lnTo>
                  <a:pt x="60" y="32"/>
                </a:lnTo>
                <a:lnTo>
                  <a:pt x="56" y="32"/>
                </a:lnTo>
                <a:lnTo>
                  <a:pt x="56" y="32"/>
                </a:lnTo>
                <a:lnTo>
                  <a:pt x="56" y="36"/>
                </a:lnTo>
                <a:lnTo>
                  <a:pt x="56" y="40"/>
                </a:lnTo>
                <a:lnTo>
                  <a:pt x="56" y="40"/>
                </a:lnTo>
                <a:lnTo>
                  <a:pt x="56" y="46"/>
                </a:lnTo>
                <a:lnTo>
                  <a:pt x="54" y="50"/>
                </a:lnTo>
                <a:lnTo>
                  <a:pt x="54" y="50"/>
                </a:lnTo>
                <a:lnTo>
                  <a:pt x="50" y="52"/>
                </a:lnTo>
                <a:lnTo>
                  <a:pt x="46" y="52"/>
                </a:lnTo>
                <a:lnTo>
                  <a:pt x="46" y="52"/>
                </a:lnTo>
                <a:lnTo>
                  <a:pt x="40" y="54"/>
                </a:lnTo>
                <a:lnTo>
                  <a:pt x="40" y="54"/>
                </a:lnTo>
                <a:lnTo>
                  <a:pt x="34" y="54"/>
                </a:lnTo>
                <a:lnTo>
                  <a:pt x="34" y="54"/>
                </a:lnTo>
                <a:lnTo>
                  <a:pt x="30" y="50"/>
                </a:lnTo>
                <a:lnTo>
                  <a:pt x="28" y="48"/>
                </a:lnTo>
                <a:lnTo>
                  <a:pt x="28" y="48"/>
                </a:lnTo>
                <a:lnTo>
                  <a:pt x="22" y="50"/>
                </a:lnTo>
                <a:lnTo>
                  <a:pt x="20" y="50"/>
                </a:lnTo>
                <a:lnTo>
                  <a:pt x="18" y="50"/>
                </a:lnTo>
                <a:lnTo>
                  <a:pt x="18" y="50"/>
                </a:lnTo>
                <a:lnTo>
                  <a:pt x="18" y="46"/>
                </a:lnTo>
                <a:lnTo>
                  <a:pt x="18" y="46"/>
                </a:lnTo>
                <a:lnTo>
                  <a:pt x="20" y="44"/>
                </a:lnTo>
                <a:lnTo>
                  <a:pt x="22" y="42"/>
                </a:lnTo>
                <a:lnTo>
                  <a:pt x="22" y="42"/>
                </a:lnTo>
                <a:lnTo>
                  <a:pt x="20" y="40"/>
                </a:lnTo>
                <a:lnTo>
                  <a:pt x="18" y="42"/>
                </a:lnTo>
                <a:lnTo>
                  <a:pt x="18" y="42"/>
                </a:lnTo>
                <a:lnTo>
                  <a:pt x="12" y="40"/>
                </a:lnTo>
                <a:lnTo>
                  <a:pt x="6" y="36"/>
                </a:lnTo>
                <a:lnTo>
                  <a:pt x="6" y="36"/>
                </a:lnTo>
                <a:lnTo>
                  <a:pt x="6" y="32"/>
                </a:lnTo>
                <a:lnTo>
                  <a:pt x="6" y="28"/>
                </a:lnTo>
                <a:lnTo>
                  <a:pt x="6" y="28"/>
                </a:lnTo>
                <a:lnTo>
                  <a:pt x="4" y="26"/>
                </a:lnTo>
                <a:lnTo>
                  <a:pt x="2" y="24"/>
                </a:lnTo>
                <a:lnTo>
                  <a:pt x="2" y="24"/>
                </a:lnTo>
                <a:lnTo>
                  <a:pt x="4" y="20"/>
                </a:lnTo>
                <a:lnTo>
                  <a:pt x="4" y="20"/>
                </a:lnTo>
                <a:lnTo>
                  <a:pt x="2" y="18"/>
                </a:lnTo>
                <a:lnTo>
                  <a:pt x="0" y="16"/>
                </a:lnTo>
                <a:lnTo>
                  <a:pt x="0" y="16"/>
                </a:lnTo>
                <a:lnTo>
                  <a:pt x="2" y="16"/>
                </a:lnTo>
                <a:lnTo>
                  <a:pt x="2" y="16"/>
                </a:lnTo>
                <a:lnTo>
                  <a:pt x="2" y="14"/>
                </a:lnTo>
                <a:lnTo>
                  <a:pt x="2" y="14"/>
                </a:lnTo>
                <a:lnTo>
                  <a:pt x="0" y="10"/>
                </a:lnTo>
                <a:lnTo>
                  <a:pt x="0" y="10"/>
                </a:lnTo>
                <a:lnTo>
                  <a:pt x="0" y="6"/>
                </a:lnTo>
                <a:lnTo>
                  <a:pt x="0" y="6"/>
                </a:lnTo>
                <a:lnTo>
                  <a:pt x="2" y="6"/>
                </a:lnTo>
                <a:lnTo>
                  <a:pt x="6" y="8"/>
                </a:lnTo>
                <a:lnTo>
                  <a:pt x="6" y="8"/>
                </a:lnTo>
                <a:lnTo>
                  <a:pt x="10" y="10"/>
                </a:lnTo>
                <a:lnTo>
                  <a:pt x="10" y="10"/>
                </a:lnTo>
                <a:lnTo>
                  <a:pt x="14" y="8"/>
                </a:lnTo>
                <a:lnTo>
                  <a:pt x="16" y="6"/>
                </a:lnTo>
                <a:lnTo>
                  <a:pt x="16" y="6"/>
                </a:lnTo>
                <a:lnTo>
                  <a:pt x="18" y="4"/>
                </a:lnTo>
                <a:lnTo>
                  <a:pt x="22" y="4"/>
                </a:lnTo>
                <a:lnTo>
                  <a:pt x="22" y="4"/>
                </a:lnTo>
                <a:lnTo>
                  <a:pt x="28" y="2"/>
                </a:lnTo>
                <a:lnTo>
                  <a:pt x="34" y="2"/>
                </a:lnTo>
                <a:lnTo>
                  <a:pt x="34" y="2"/>
                </a:lnTo>
                <a:lnTo>
                  <a:pt x="38" y="6"/>
                </a:lnTo>
                <a:lnTo>
                  <a:pt x="40" y="8"/>
                </a:lnTo>
                <a:lnTo>
                  <a:pt x="40" y="8"/>
                </a:lnTo>
                <a:lnTo>
                  <a:pt x="44" y="8"/>
                </a:lnTo>
                <a:lnTo>
                  <a:pt x="44" y="8"/>
                </a:lnTo>
                <a:lnTo>
                  <a:pt x="44" y="4"/>
                </a:lnTo>
                <a:lnTo>
                  <a:pt x="44" y="2"/>
                </a:lnTo>
                <a:lnTo>
                  <a:pt x="44" y="2"/>
                </a:lnTo>
                <a:lnTo>
                  <a:pt x="46" y="0"/>
                </a:lnTo>
                <a:lnTo>
                  <a:pt x="46" y="0"/>
                </a:lnTo>
                <a:lnTo>
                  <a:pt x="48" y="2"/>
                </a:lnTo>
                <a:lnTo>
                  <a:pt x="52" y="6"/>
                </a:lnTo>
                <a:lnTo>
                  <a:pt x="54" y="14"/>
                </a:lnTo>
                <a:lnTo>
                  <a:pt x="54" y="14"/>
                </a:lnTo>
                <a:lnTo>
                  <a:pt x="52" y="20"/>
                </a:lnTo>
                <a:lnTo>
                  <a:pt x="52" y="20"/>
                </a:lnTo>
                <a:lnTo>
                  <a:pt x="54" y="26"/>
                </a:lnTo>
                <a:lnTo>
                  <a:pt x="54" y="26"/>
                </a:lnTo>
                <a:lnTo>
                  <a:pt x="56" y="30"/>
                </a:lnTo>
                <a:lnTo>
                  <a:pt x="56" y="30"/>
                </a:lnTo>
                <a:lnTo>
                  <a:pt x="60" y="32"/>
                </a:lnTo>
                <a:lnTo>
                  <a:pt x="60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" name="Freeform 249"/>
          <p:cNvSpPr>
            <a:spLocks noChangeAspect="1"/>
          </p:cNvSpPr>
          <p:nvPr/>
        </p:nvSpPr>
        <p:spPr bwMode="auto">
          <a:xfrm>
            <a:off x="10127959" y="4287719"/>
            <a:ext cx="58186" cy="45719"/>
          </a:xfrm>
          <a:custGeom>
            <a:avLst/>
            <a:gdLst/>
            <a:ahLst/>
            <a:cxnLst>
              <a:cxn ang="0">
                <a:pos x="38" y="14"/>
              </a:cxn>
              <a:cxn ang="0">
                <a:pos x="38" y="14"/>
              </a:cxn>
              <a:cxn ang="0">
                <a:pos x="42" y="22"/>
              </a:cxn>
              <a:cxn ang="0">
                <a:pos x="42" y="24"/>
              </a:cxn>
              <a:cxn ang="0">
                <a:pos x="42" y="28"/>
              </a:cxn>
              <a:cxn ang="0">
                <a:pos x="42" y="28"/>
              </a:cxn>
              <a:cxn ang="0">
                <a:pos x="38" y="28"/>
              </a:cxn>
              <a:cxn ang="0">
                <a:pos x="38" y="28"/>
              </a:cxn>
              <a:cxn ang="0">
                <a:pos x="34" y="28"/>
              </a:cxn>
              <a:cxn ang="0">
                <a:pos x="28" y="26"/>
              </a:cxn>
              <a:cxn ang="0">
                <a:pos x="28" y="26"/>
              </a:cxn>
              <a:cxn ang="0">
                <a:pos x="26" y="30"/>
              </a:cxn>
              <a:cxn ang="0">
                <a:pos x="26" y="30"/>
              </a:cxn>
              <a:cxn ang="0">
                <a:pos x="22" y="30"/>
              </a:cxn>
              <a:cxn ang="0">
                <a:pos x="22" y="30"/>
              </a:cxn>
              <a:cxn ang="0">
                <a:pos x="16" y="26"/>
              </a:cxn>
              <a:cxn ang="0">
                <a:pos x="12" y="22"/>
              </a:cxn>
              <a:cxn ang="0">
                <a:pos x="12" y="22"/>
              </a:cxn>
              <a:cxn ang="0">
                <a:pos x="6" y="20"/>
              </a:cxn>
              <a:cxn ang="0">
                <a:pos x="2" y="16"/>
              </a:cxn>
              <a:cxn ang="0">
                <a:pos x="2" y="16"/>
              </a:cxn>
              <a:cxn ang="0">
                <a:pos x="0" y="14"/>
              </a:cxn>
              <a:cxn ang="0">
                <a:pos x="0" y="12"/>
              </a:cxn>
              <a:cxn ang="0">
                <a:pos x="0" y="12"/>
              </a:cxn>
              <a:cxn ang="0">
                <a:pos x="2" y="12"/>
              </a:cxn>
              <a:cxn ang="0">
                <a:pos x="2" y="12"/>
              </a:cxn>
              <a:cxn ang="0">
                <a:pos x="6" y="10"/>
              </a:cxn>
              <a:cxn ang="0">
                <a:pos x="6" y="8"/>
              </a:cxn>
              <a:cxn ang="0">
                <a:pos x="6" y="8"/>
              </a:cxn>
              <a:cxn ang="0">
                <a:pos x="4" y="8"/>
              </a:cxn>
              <a:cxn ang="0">
                <a:pos x="4" y="8"/>
              </a:cxn>
              <a:cxn ang="0">
                <a:pos x="2" y="6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6" y="0"/>
              </a:cxn>
              <a:cxn ang="0">
                <a:pos x="6" y="0"/>
              </a:cxn>
              <a:cxn ang="0">
                <a:pos x="12" y="0"/>
              </a:cxn>
              <a:cxn ang="0">
                <a:pos x="12" y="0"/>
              </a:cxn>
              <a:cxn ang="0">
                <a:pos x="14" y="0"/>
              </a:cxn>
              <a:cxn ang="0">
                <a:pos x="14" y="0"/>
              </a:cxn>
              <a:cxn ang="0">
                <a:pos x="16" y="0"/>
              </a:cxn>
              <a:cxn ang="0">
                <a:pos x="16" y="0"/>
              </a:cxn>
              <a:cxn ang="0">
                <a:pos x="16" y="4"/>
              </a:cxn>
              <a:cxn ang="0">
                <a:pos x="16" y="4"/>
              </a:cxn>
              <a:cxn ang="0">
                <a:pos x="20" y="6"/>
              </a:cxn>
              <a:cxn ang="0">
                <a:pos x="20" y="6"/>
              </a:cxn>
              <a:cxn ang="0">
                <a:pos x="24" y="10"/>
              </a:cxn>
              <a:cxn ang="0">
                <a:pos x="24" y="10"/>
              </a:cxn>
              <a:cxn ang="0">
                <a:pos x="28" y="10"/>
              </a:cxn>
              <a:cxn ang="0">
                <a:pos x="28" y="10"/>
              </a:cxn>
              <a:cxn ang="0">
                <a:pos x="28" y="8"/>
              </a:cxn>
              <a:cxn ang="0">
                <a:pos x="28" y="8"/>
              </a:cxn>
              <a:cxn ang="0">
                <a:pos x="30" y="8"/>
              </a:cxn>
              <a:cxn ang="0">
                <a:pos x="30" y="8"/>
              </a:cxn>
              <a:cxn ang="0">
                <a:pos x="30" y="6"/>
              </a:cxn>
              <a:cxn ang="0">
                <a:pos x="30" y="6"/>
              </a:cxn>
              <a:cxn ang="0">
                <a:pos x="36" y="6"/>
              </a:cxn>
              <a:cxn ang="0">
                <a:pos x="36" y="6"/>
              </a:cxn>
              <a:cxn ang="0">
                <a:pos x="36" y="10"/>
              </a:cxn>
              <a:cxn ang="0">
                <a:pos x="36" y="10"/>
              </a:cxn>
              <a:cxn ang="0">
                <a:pos x="38" y="14"/>
              </a:cxn>
              <a:cxn ang="0">
                <a:pos x="38" y="14"/>
              </a:cxn>
            </a:cxnLst>
            <a:rect l="0" t="0" r="r" b="b"/>
            <a:pathLst>
              <a:path w="42" h="30">
                <a:moveTo>
                  <a:pt x="38" y="14"/>
                </a:moveTo>
                <a:lnTo>
                  <a:pt x="38" y="14"/>
                </a:lnTo>
                <a:lnTo>
                  <a:pt x="42" y="22"/>
                </a:lnTo>
                <a:lnTo>
                  <a:pt x="42" y="24"/>
                </a:lnTo>
                <a:lnTo>
                  <a:pt x="42" y="28"/>
                </a:lnTo>
                <a:lnTo>
                  <a:pt x="42" y="28"/>
                </a:lnTo>
                <a:lnTo>
                  <a:pt x="38" y="28"/>
                </a:lnTo>
                <a:lnTo>
                  <a:pt x="38" y="28"/>
                </a:lnTo>
                <a:lnTo>
                  <a:pt x="34" y="28"/>
                </a:lnTo>
                <a:lnTo>
                  <a:pt x="28" y="26"/>
                </a:lnTo>
                <a:lnTo>
                  <a:pt x="28" y="26"/>
                </a:lnTo>
                <a:lnTo>
                  <a:pt x="26" y="30"/>
                </a:lnTo>
                <a:lnTo>
                  <a:pt x="26" y="30"/>
                </a:lnTo>
                <a:lnTo>
                  <a:pt x="22" y="30"/>
                </a:lnTo>
                <a:lnTo>
                  <a:pt x="22" y="30"/>
                </a:lnTo>
                <a:lnTo>
                  <a:pt x="16" y="26"/>
                </a:lnTo>
                <a:lnTo>
                  <a:pt x="12" y="22"/>
                </a:lnTo>
                <a:lnTo>
                  <a:pt x="12" y="22"/>
                </a:lnTo>
                <a:lnTo>
                  <a:pt x="6" y="20"/>
                </a:lnTo>
                <a:lnTo>
                  <a:pt x="2" y="16"/>
                </a:lnTo>
                <a:lnTo>
                  <a:pt x="2" y="16"/>
                </a:lnTo>
                <a:lnTo>
                  <a:pt x="0" y="14"/>
                </a:lnTo>
                <a:lnTo>
                  <a:pt x="0" y="12"/>
                </a:lnTo>
                <a:lnTo>
                  <a:pt x="0" y="12"/>
                </a:lnTo>
                <a:lnTo>
                  <a:pt x="2" y="12"/>
                </a:lnTo>
                <a:lnTo>
                  <a:pt x="2" y="12"/>
                </a:lnTo>
                <a:lnTo>
                  <a:pt x="6" y="10"/>
                </a:lnTo>
                <a:lnTo>
                  <a:pt x="6" y="8"/>
                </a:lnTo>
                <a:lnTo>
                  <a:pt x="6" y="8"/>
                </a:lnTo>
                <a:lnTo>
                  <a:pt x="4" y="8"/>
                </a:lnTo>
                <a:lnTo>
                  <a:pt x="4" y="8"/>
                </a:lnTo>
                <a:lnTo>
                  <a:pt x="2" y="6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6" y="0"/>
                </a:lnTo>
                <a:lnTo>
                  <a:pt x="6" y="0"/>
                </a:lnTo>
                <a:lnTo>
                  <a:pt x="12" y="0"/>
                </a:lnTo>
                <a:lnTo>
                  <a:pt x="12" y="0"/>
                </a:lnTo>
                <a:lnTo>
                  <a:pt x="14" y="0"/>
                </a:lnTo>
                <a:lnTo>
                  <a:pt x="14" y="0"/>
                </a:lnTo>
                <a:lnTo>
                  <a:pt x="16" y="0"/>
                </a:lnTo>
                <a:lnTo>
                  <a:pt x="16" y="0"/>
                </a:lnTo>
                <a:lnTo>
                  <a:pt x="16" y="4"/>
                </a:lnTo>
                <a:lnTo>
                  <a:pt x="16" y="4"/>
                </a:lnTo>
                <a:lnTo>
                  <a:pt x="20" y="6"/>
                </a:lnTo>
                <a:lnTo>
                  <a:pt x="20" y="6"/>
                </a:lnTo>
                <a:lnTo>
                  <a:pt x="24" y="10"/>
                </a:lnTo>
                <a:lnTo>
                  <a:pt x="24" y="10"/>
                </a:lnTo>
                <a:lnTo>
                  <a:pt x="28" y="10"/>
                </a:lnTo>
                <a:lnTo>
                  <a:pt x="28" y="10"/>
                </a:lnTo>
                <a:lnTo>
                  <a:pt x="28" y="8"/>
                </a:lnTo>
                <a:lnTo>
                  <a:pt x="28" y="8"/>
                </a:lnTo>
                <a:lnTo>
                  <a:pt x="30" y="8"/>
                </a:lnTo>
                <a:lnTo>
                  <a:pt x="30" y="8"/>
                </a:lnTo>
                <a:lnTo>
                  <a:pt x="30" y="6"/>
                </a:lnTo>
                <a:lnTo>
                  <a:pt x="30" y="6"/>
                </a:lnTo>
                <a:lnTo>
                  <a:pt x="36" y="6"/>
                </a:lnTo>
                <a:lnTo>
                  <a:pt x="36" y="6"/>
                </a:lnTo>
                <a:lnTo>
                  <a:pt x="36" y="10"/>
                </a:lnTo>
                <a:lnTo>
                  <a:pt x="36" y="10"/>
                </a:lnTo>
                <a:lnTo>
                  <a:pt x="38" y="14"/>
                </a:lnTo>
                <a:lnTo>
                  <a:pt x="38" y="1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" name="Freeform 250"/>
          <p:cNvSpPr>
            <a:spLocks noChangeAspect="1"/>
          </p:cNvSpPr>
          <p:nvPr/>
        </p:nvSpPr>
        <p:spPr bwMode="auto">
          <a:xfrm>
            <a:off x="10149950" y="4251707"/>
            <a:ext cx="45719" cy="84905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20" y="10"/>
              </a:cxn>
              <a:cxn ang="0">
                <a:pos x="20" y="16"/>
              </a:cxn>
              <a:cxn ang="0">
                <a:pos x="20" y="16"/>
              </a:cxn>
              <a:cxn ang="0">
                <a:pos x="18" y="18"/>
              </a:cxn>
              <a:cxn ang="0">
                <a:pos x="14" y="20"/>
              </a:cxn>
              <a:cxn ang="0">
                <a:pos x="14" y="20"/>
              </a:cxn>
              <a:cxn ang="0">
                <a:pos x="14" y="24"/>
              </a:cxn>
              <a:cxn ang="0">
                <a:pos x="14" y="24"/>
              </a:cxn>
              <a:cxn ang="0">
                <a:pos x="14" y="30"/>
              </a:cxn>
              <a:cxn ang="0">
                <a:pos x="14" y="34"/>
              </a:cxn>
              <a:cxn ang="0">
                <a:pos x="12" y="36"/>
              </a:cxn>
              <a:cxn ang="0">
                <a:pos x="12" y="36"/>
              </a:cxn>
              <a:cxn ang="0">
                <a:pos x="10" y="36"/>
              </a:cxn>
              <a:cxn ang="0">
                <a:pos x="8" y="34"/>
              </a:cxn>
              <a:cxn ang="0">
                <a:pos x="8" y="34"/>
              </a:cxn>
              <a:cxn ang="0">
                <a:pos x="8" y="26"/>
              </a:cxn>
              <a:cxn ang="0">
                <a:pos x="8" y="20"/>
              </a:cxn>
              <a:cxn ang="0">
                <a:pos x="8" y="20"/>
              </a:cxn>
              <a:cxn ang="0">
                <a:pos x="6" y="18"/>
              </a:cxn>
              <a:cxn ang="0">
                <a:pos x="6" y="18"/>
              </a:cxn>
              <a:cxn ang="0">
                <a:pos x="4" y="12"/>
              </a:cxn>
              <a:cxn ang="0">
                <a:pos x="4" y="12"/>
              </a:cxn>
              <a:cxn ang="0">
                <a:pos x="2" y="10"/>
              </a:cxn>
              <a:cxn ang="0">
                <a:pos x="2" y="10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4" y="0"/>
              </a:cxn>
              <a:cxn ang="0">
                <a:pos x="4" y="0"/>
              </a:cxn>
              <a:cxn ang="0">
                <a:pos x="6" y="0"/>
              </a:cxn>
              <a:cxn ang="0">
                <a:pos x="6" y="0"/>
              </a:cxn>
              <a:cxn ang="0">
                <a:pos x="10" y="2"/>
              </a:cxn>
              <a:cxn ang="0">
                <a:pos x="10" y="2"/>
              </a:cxn>
              <a:cxn ang="0">
                <a:pos x="12" y="6"/>
              </a:cxn>
              <a:cxn ang="0">
                <a:pos x="12" y="6"/>
              </a:cxn>
              <a:cxn ang="0">
                <a:pos x="16" y="8"/>
              </a:cxn>
              <a:cxn ang="0">
                <a:pos x="20" y="10"/>
              </a:cxn>
              <a:cxn ang="0">
                <a:pos x="20" y="10"/>
              </a:cxn>
            </a:cxnLst>
            <a:rect l="0" t="0" r="r" b="b"/>
            <a:pathLst>
              <a:path w="20" h="36">
                <a:moveTo>
                  <a:pt x="20" y="10"/>
                </a:moveTo>
                <a:lnTo>
                  <a:pt x="20" y="10"/>
                </a:lnTo>
                <a:lnTo>
                  <a:pt x="20" y="16"/>
                </a:lnTo>
                <a:lnTo>
                  <a:pt x="20" y="16"/>
                </a:lnTo>
                <a:lnTo>
                  <a:pt x="18" y="18"/>
                </a:lnTo>
                <a:lnTo>
                  <a:pt x="14" y="20"/>
                </a:lnTo>
                <a:lnTo>
                  <a:pt x="14" y="20"/>
                </a:lnTo>
                <a:lnTo>
                  <a:pt x="14" y="24"/>
                </a:lnTo>
                <a:lnTo>
                  <a:pt x="14" y="24"/>
                </a:lnTo>
                <a:lnTo>
                  <a:pt x="14" y="30"/>
                </a:lnTo>
                <a:lnTo>
                  <a:pt x="14" y="34"/>
                </a:lnTo>
                <a:lnTo>
                  <a:pt x="12" y="36"/>
                </a:lnTo>
                <a:lnTo>
                  <a:pt x="12" y="36"/>
                </a:lnTo>
                <a:lnTo>
                  <a:pt x="10" y="36"/>
                </a:lnTo>
                <a:lnTo>
                  <a:pt x="8" y="34"/>
                </a:lnTo>
                <a:lnTo>
                  <a:pt x="8" y="34"/>
                </a:lnTo>
                <a:lnTo>
                  <a:pt x="8" y="26"/>
                </a:lnTo>
                <a:lnTo>
                  <a:pt x="8" y="20"/>
                </a:lnTo>
                <a:lnTo>
                  <a:pt x="8" y="20"/>
                </a:lnTo>
                <a:lnTo>
                  <a:pt x="6" y="18"/>
                </a:lnTo>
                <a:lnTo>
                  <a:pt x="6" y="18"/>
                </a:lnTo>
                <a:lnTo>
                  <a:pt x="4" y="12"/>
                </a:lnTo>
                <a:lnTo>
                  <a:pt x="4" y="12"/>
                </a:lnTo>
                <a:lnTo>
                  <a:pt x="2" y="10"/>
                </a:lnTo>
                <a:lnTo>
                  <a:pt x="2" y="10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4" y="0"/>
                </a:lnTo>
                <a:lnTo>
                  <a:pt x="4" y="0"/>
                </a:lnTo>
                <a:lnTo>
                  <a:pt x="6" y="0"/>
                </a:lnTo>
                <a:lnTo>
                  <a:pt x="6" y="0"/>
                </a:lnTo>
                <a:lnTo>
                  <a:pt x="10" y="2"/>
                </a:lnTo>
                <a:lnTo>
                  <a:pt x="10" y="2"/>
                </a:lnTo>
                <a:lnTo>
                  <a:pt x="12" y="6"/>
                </a:lnTo>
                <a:lnTo>
                  <a:pt x="12" y="6"/>
                </a:lnTo>
                <a:lnTo>
                  <a:pt x="16" y="8"/>
                </a:lnTo>
                <a:lnTo>
                  <a:pt x="20" y="10"/>
                </a:lnTo>
                <a:lnTo>
                  <a:pt x="20" y="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" name="Freeform 251"/>
          <p:cNvSpPr>
            <a:spLocks noChangeAspect="1"/>
          </p:cNvSpPr>
          <p:nvPr/>
        </p:nvSpPr>
        <p:spPr bwMode="auto">
          <a:xfrm>
            <a:off x="10386082" y="4249237"/>
            <a:ext cx="127086" cy="95314"/>
          </a:xfrm>
          <a:custGeom>
            <a:avLst/>
            <a:gdLst/>
            <a:ahLst/>
            <a:cxnLst>
              <a:cxn ang="0">
                <a:pos x="174" y="104"/>
              </a:cxn>
              <a:cxn ang="0">
                <a:pos x="176" y="112"/>
              </a:cxn>
              <a:cxn ang="0">
                <a:pos x="176" y="114"/>
              </a:cxn>
              <a:cxn ang="0">
                <a:pos x="154" y="120"/>
              </a:cxn>
              <a:cxn ang="0">
                <a:pos x="128" y="128"/>
              </a:cxn>
              <a:cxn ang="0">
                <a:pos x="104" y="132"/>
              </a:cxn>
              <a:cxn ang="0">
                <a:pos x="78" y="132"/>
              </a:cxn>
              <a:cxn ang="0">
                <a:pos x="14" y="126"/>
              </a:cxn>
              <a:cxn ang="0">
                <a:pos x="6" y="124"/>
              </a:cxn>
              <a:cxn ang="0">
                <a:pos x="0" y="122"/>
              </a:cxn>
              <a:cxn ang="0">
                <a:pos x="0" y="118"/>
              </a:cxn>
              <a:cxn ang="0">
                <a:pos x="10" y="110"/>
              </a:cxn>
              <a:cxn ang="0">
                <a:pos x="12" y="106"/>
              </a:cxn>
              <a:cxn ang="0">
                <a:pos x="16" y="92"/>
              </a:cxn>
              <a:cxn ang="0">
                <a:pos x="16" y="80"/>
              </a:cxn>
              <a:cxn ang="0">
                <a:pos x="20" y="74"/>
              </a:cxn>
              <a:cxn ang="0">
                <a:pos x="26" y="72"/>
              </a:cxn>
              <a:cxn ang="0">
                <a:pos x="42" y="72"/>
              </a:cxn>
              <a:cxn ang="0">
                <a:pos x="50" y="64"/>
              </a:cxn>
              <a:cxn ang="0">
                <a:pos x="60" y="50"/>
              </a:cxn>
              <a:cxn ang="0">
                <a:pos x="70" y="34"/>
              </a:cxn>
              <a:cxn ang="0">
                <a:pos x="72" y="16"/>
              </a:cxn>
              <a:cxn ang="0">
                <a:pos x="72" y="6"/>
              </a:cxn>
              <a:cxn ang="0">
                <a:pos x="72" y="0"/>
              </a:cxn>
              <a:cxn ang="0">
                <a:pos x="72" y="2"/>
              </a:cxn>
              <a:cxn ang="0">
                <a:pos x="74" y="14"/>
              </a:cxn>
              <a:cxn ang="0">
                <a:pos x="74" y="30"/>
              </a:cxn>
              <a:cxn ang="0">
                <a:pos x="66" y="46"/>
              </a:cxn>
              <a:cxn ang="0">
                <a:pos x="60" y="56"/>
              </a:cxn>
              <a:cxn ang="0">
                <a:pos x="56" y="62"/>
              </a:cxn>
              <a:cxn ang="0">
                <a:pos x="54" y="66"/>
              </a:cxn>
              <a:cxn ang="0">
                <a:pos x="56" y="72"/>
              </a:cxn>
              <a:cxn ang="0">
                <a:pos x="60" y="72"/>
              </a:cxn>
              <a:cxn ang="0">
                <a:pos x="62" y="70"/>
              </a:cxn>
              <a:cxn ang="0">
                <a:pos x="72" y="74"/>
              </a:cxn>
              <a:cxn ang="0">
                <a:pos x="82" y="74"/>
              </a:cxn>
              <a:cxn ang="0">
                <a:pos x="84" y="70"/>
              </a:cxn>
              <a:cxn ang="0">
                <a:pos x="84" y="66"/>
              </a:cxn>
              <a:cxn ang="0">
                <a:pos x="82" y="50"/>
              </a:cxn>
              <a:cxn ang="0">
                <a:pos x="86" y="44"/>
              </a:cxn>
              <a:cxn ang="0">
                <a:pos x="86" y="40"/>
              </a:cxn>
              <a:cxn ang="0">
                <a:pos x="90" y="38"/>
              </a:cxn>
              <a:cxn ang="0">
                <a:pos x="96" y="36"/>
              </a:cxn>
              <a:cxn ang="0">
                <a:pos x="102" y="42"/>
              </a:cxn>
              <a:cxn ang="0">
                <a:pos x="110" y="44"/>
              </a:cxn>
              <a:cxn ang="0">
                <a:pos x="116" y="48"/>
              </a:cxn>
              <a:cxn ang="0">
                <a:pos x="124" y="50"/>
              </a:cxn>
              <a:cxn ang="0">
                <a:pos x="140" y="52"/>
              </a:cxn>
              <a:cxn ang="0">
                <a:pos x="148" y="50"/>
              </a:cxn>
              <a:cxn ang="0">
                <a:pos x="156" y="48"/>
              </a:cxn>
              <a:cxn ang="0">
                <a:pos x="162" y="52"/>
              </a:cxn>
              <a:cxn ang="0">
                <a:pos x="174" y="68"/>
              </a:cxn>
              <a:cxn ang="0">
                <a:pos x="176" y="72"/>
              </a:cxn>
              <a:cxn ang="0">
                <a:pos x="172" y="88"/>
              </a:cxn>
              <a:cxn ang="0">
                <a:pos x="174" y="104"/>
              </a:cxn>
            </a:cxnLst>
            <a:rect l="0" t="0" r="r" b="b"/>
            <a:pathLst>
              <a:path w="176" h="132">
                <a:moveTo>
                  <a:pt x="174" y="104"/>
                </a:moveTo>
                <a:lnTo>
                  <a:pt x="174" y="104"/>
                </a:lnTo>
                <a:lnTo>
                  <a:pt x="176" y="110"/>
                </a:lnTo>
                <a:lnTo>
                  <a:pt x="176" y="112"/>
                </a:lnTo>
                <a:lnTo>
                  <a:pt x="176" y="114"/>
                </a:lnTo>
                <a:lnTo>
                  <a:pt x="176" y="114"/>
                </a:lnTo>
                <a:lnTo>
                  <a:pt x="166" y="116"/>
                </a:lnTo>
                <a:lnTo>
                  <a:pt x="154" y="120"/>
                </a:lnTo>
                <a:lnTo>
                  <a:pt x="154" y="120"/>
                </a:lnTo>
                <a:lnTo>
                  <a:pt x="128" y="128"/>
                </a:lnTo>
                <a:lnTo>
                  <a:pt x="128" y="128"/>
                </a:lnTo>
                <a:lnTo>
                  <a:pt x="104" y="132"/>
                </a:lnTo>
                <a:lnTo>
                  <a:pt x="78" y="132"/>
                </a:lnTo>
                <a:lnTo>
                  <a:pt x="78" y="132"/>
                </a:lnTo>
                <a:lnTo>
                  <a:pt x="46" y="130"/>
                </a:lnTo>
                <a:lnTo>
                  <a:pt x="14" y="126"/>
                </a:lnTo>
                <a:lnTo>
                  <a:pt x="14" y="126"/>
                </a:lnTo>
                <a:lnTo>
                  <a:pt x="6" y="124"/>
                </a:lnTo>
                <a:lnTo>
                  <a:pt x="0" y="122"/>
                </a:lnTo>
                <a:lnTo>
                  <a:pt x="0" y="122"/>
                </a:lnTo>
                <a:lnTo>
                  <a:pt x="0" y="118"/>
                </a:lnTo>
                <a:lnTo>
                  <a:pt x="0" y="118"/>
                </a:lnTo>
                <a:lnTo>
                  <a:pt x="10" y="110"/>
                </a:lnTo>
                <a:lnTo>
                  <a:pt x="10" y="110"/>
                </a:lnTo>
                <a:lnTo>
                  <a:pt x="12" y="106"/>
                </a:lnTo>
                <a:lnTo>
                  <a:pt x="12" y="106"/>
                </a:lnTo>
                <a:lnTo>
                  <a:pt x="16" y="92"/>
                </a:lnTo>
                <a:lnTo>
                  <a:pt x="16" y="92"/>
                </a:lnTo>
                <a:lnTo>
                  <a:pt x="16" y="86"/>
                </a:lnTo>
                <a:lnTo>
                  <a:pt x="16" y="80"/>
                </a:lnTo>
                <a:lnTo>
                  <a:pt x="16" y="80"/>
                </a:lnTo>
                <a:lnTo>
                  <a:pt x="20" y="74"/>
                </a:lnTo>
                <a:lnTo>
                  <a:pt x="20" y="74"/>
                </a:lnTo>
                <a:lnTo>
                  <a:pt x="26" y="72"/>
                </a:lnTo>
                <a:lnTo>
                  <a:pt x="32" y="72"/>
                </a:lnTo>
                <a:lnTo>
                  <a:pt x="42" y="72"/>
                </a:lnTo>
                <a:lnTo>
                  <a:pt x="42" y="72"/>
                </a:lnTo>
                <a:lnTo>
                  <a:pt x="50" y="64"/>
                </a:lnTo>
                <a:lnTo>
                  <a:pt x="50" y="64"/>
                </a:lnTo>
                <a:lnTo>
                  <a:pt x="60" y="50"/>
                </a:lnTo>
                <a:lnTo>
                  <a:pt x="60" y="50"/>
                </a:lnTo>
                <a:lnTo>
                  <a:pt x="70" y="34"/>
                </a:lnTo>
                <a:lnTo>
                  <a:pt x="70" y="34"/>
                </a:lnTo>
                <a:lnTo>
                  <a:pt x="72" y="16"/>
                </a:lnTo>
                <a:lnTo>
                  <a:pt x="72" y="16"/>
                </a:lnTo>
                <a:lnTo>
                  <a:pt x="72" y="6"/>
                </a:lnTo>
                <a:lnTo>
                  <a:pt x="72" y="2"/>
                </a:lnTo>
                <a:lnTo>
                  <a:pt x="72" y="0"/>
                </a:lnTo>
                <a:lnTo>
                  <a:pt x="72" y="2"/>
                </a:lnTo>
                <a:lnTo>
                  <a:pt x="72" y="2"/>
                </a:lnTo>
                <a:lnTo>
                  <a:pt x="74" y="6"/>
                </a:lnTo>
                <a:lnTo>
                  <a:pt x="74" y="14"/>
                </a:lnTo>
                <a:lnTo>
                  <a:pt x="74" y="30"/>
                </a:lnTo>
                <a:lnTo>
                  <a:pt x="74" y="30"/>
                </a:lnTo>
                <a:lnTo>
                  <a:pt x="70" y="38"/>
                </a:lnTo>
                <a:lnTo>
                  <a:pt x="66" y="46"/>
                </a:lnTo>
                <a:lnTo>
                  <a:pt x="66" y="46"/>
                </a:lnTo>
                <a:lnTo>
                  <a:pt x="60" y="56"/>
                </a:lnTo>
                <a:lnTo>
                  <a:pt x="60" y="56"/>
                </a:lnTo>
                <a:lnTo>
                  <a:pt x="56" y="62"/>
                </a:lnTo>
                <a:lnTo>
                  <a:pt x="54" y="66"/>
                </a:lnTo>
                <a:lnTo>
                  <a:pt x="54" y="66"/>
                </a:lnTo>
                <a:lnTo>
                  <a:pt x="54" y="70"/>
                </a:lnTo>
                <a:lnTo>
                  <a:pt x="56" y="72"/>
                </a:lnTo>
                <a:lnTo>
                  <a:pt x="56" y="72"/>
                </a:lnTo>
                <a:lnTo>
                  <a:pt x="60" y="72"/>
                </a:lnTo>
                <a:lnTo>
                  <a:pt x="62" y="70"/>
                </a:lnTo>
                <a:lnTo>
                  <a:pt x="62" y="70"/>
                </a:lnTo>
                <a:lnTo>
                  <a:pt x="72" y="74"/>
                </a:lnTo>
                <a:lnTo>
                  <a:pt x="72" y="74"/>
                </a:lnTo>
                <a:lnTo>
                  <a:pt x="78" y="74"/>
                </a:lnTo>
                <a:lnTo>
                  <a:pt x="82" y="74"/>
                </a:lnTo>
                <a:lnTo>
                  <a:pt x="82" y="74"/>
                </a:lnTo>
                <a:lnTo>
                  <a:pt x="84" y="70"/>
                </a:lnTo>
                <a:lnTo>
                  <a:pt x="84" y="66"/>
                </a:lnTo>
                <a:lnTo>
                  <a:pt x="84" y="66"/>
                </a:lnTo>
                <a:lnTo>
                  <a:pt x="82" y="58"/>
                </a:lnTo>
                <a:lnTo>
                  <a:pt x="82" y="50"/>
                </a:lnTo>
                <a:lnTo>
                  <a:pt x="82" y="50"/>
                </a:lnTo>
                <a:lnTo>
                  <a:pt x="86" y="44"/>
                </a:lnTo>
                <a:lnTo>
                  <a:pt x="86" y="44"/>
                </a:lnTo>
                <a:lnTo>
                  <a:pt x="86" y="40"/>
                </a:lnTo>
                <a:lnTo>
                  <a:pt x="86" y="40"/>
                </a:lnTo>
                <a:lnTo>
                  <a:pt x="90" y="38"/>
                </a:lnTo>
                <a:lnTo>
                  <a:pt x="96" y="36"/>
                </a:lnTo>
                <a:lnTo>
                  <a:pt x="96" y="36"/>
                </a:lnTo>
                <a:lnTo>
                  <a:pt x="98" y="38"/>
                </a:lnTo>
                <a:lnTo>
                  <a:pt x="102" y="42"/>
                </a:lnTo>
                <a:lnTo>
                  <a:pt x="102" y="42"/>
                </a:lnTo>
                <a:lnTo>
                  <a:pt x="110" y="44"/>
                </a:lnTo>
                <a:lnTo>
                  <a:pt x="110" y="44"/>
                </a:lnTo>
                <a:lnTo>
                  <a:pt x="116" y="48"/>
                </a:lnTo>
                <a:lnTo>
                  <a:pt x="116" y="48"/>
                </a:lnTo>
                <a:lnTo>
                  <a:pt x="124" y="50"/>
                </a:lnTo>
                <a:lnTo>
                  <a:pt x="124" y="50"/>
                </a:lnTo>
                <a:lnTo>
                  <a:pt x="140" y="52"/>
                </a:lnTo>
                <a:lnTo>
                  <a:pt x="140" y="52"/>
                </a:lnTo>
                <a:lnTo>
                  <a:pt x="148" y="50"/>
                </a:lnTo>
                <a:lnTo>
                  <a:pt x="156" y="48"/>
                </a:lnTo>
                <a:lnTo>
                  <a:pt x="156" y="48"/>
                </a:lnTo>
                <a:lnTo>
                  <a:pt x="162" y="52"/>
                </a:lnTo>
                <a:lnTo>
                  <a:pt x="162" y="52"/>
                </a:lnTo>
                <a:lnTo>
                  <a:pt x="170" y="62"/>
                </a:lnTo>
                <a:lnTo>
                  <a:pt x="174" y="68"/>
                </a:lnTo>
                <a:lnTo>
                  <a:pt x="176" y="72"/>
                </a:lnTo>
                <a:lnTo>
                  <a:pt x="176" y="72"/>
                </a:lnTo>
                <a:lnTo>
                  <a:pt x="174" y="80"/>
                </a:lnTo>
                <a:lnTo>
                  <a:pt x="172" y="88"/>
                </a:lnTo>
                <a:lnTo>
                  <a:pt x="172" y="88"/>
                </a:lnTo>
                <a:lnTo>
                  <a:pt x="174" y="104"/>
                </a:lnTo>
                <a:lnTo>
                  <a:pt x="174" y="10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3" name="Freeform 252"/>
          <p:cNvSpPr>
            <a:spLocks noChangeAspect="1"/>
          </p:cNvSpPr>
          <p:nvPr/>
        </p:nvSpPr>
        <p:spPr bwMode="auto">
          <a:xfrm>
            <a:off x="10379628" y="4106853"/>
            <a:ext cx="279590" cy="150386"/>
          </a:xfrm>
          <a:custGeom>
            <a:avLst/>
            <a:gdLst/>
            <a:ahLst/>
            <a:cxnLst>
              <a:cxn ang="0">
                <a:pos x="382" y="150"/>
              </a:cxn>
              <a:cxn ang="0">
                <a:pos x="366" y="162"/>
              </a:cxn>
              <a:cxn ang="0">
                <a:pos x="360" y="184"/>
              </a:cxn>
              <a:cxn ang="0">
                <a:pos x="340" y="192"/>
              </a:cxn>
              <a:cxn ang="0">
                <a:pos x="326" y="196"/>
              </a:cxn>
              <a:cxn ang="0">
                <a:pos x="320" y="208"/>
              </a:cxn>
              <a:cxn ang="0">
                <a:pos x="310" y="206"/>
              </a:cxn>
              <a:cxn ang="0">
                <a:pos x="292" y="198"/>
              </a:cxn>
              <a:cxn ang="0">
                <a:pos x="256" y="172"/>
              </a:cxn>
              <a:cxn ang="0">
                <a:pos x="234" y="172"/>
              </a:cxn>
              <a:cxn ang="0">
                <a:pos x="214" y="150"/>
              </a:cxn>
              <a:cxn ang="0">
                <a:pos x="204" y="148"/>
              </a:cxn>
              <a:cxn ang="0">
                <a:pos x="190" y="162"/>
              </a:cxn>
              <a:cxn ang="0">
                <a:pos x="162" y="164"/>
              </a:cxn>
              <a:cxn ang="0">
                <a:pos x="138" y="160"/>
              </a:cxn>
              <a:cxn ang="0">
                <a:pos x="116" y="162"/>
              </a:cxn>
              <a:cxn ang="0">
                <a:pos x="94" y="166"/>
              </a:cxn>
              <a:cxn ang="0">
                <a:pos x="80" y="162"/>
              </a:cxn>
              <a:cxn ang="0">
                <a:pos x="42" y="174"/>
              </a:cxn>
              <a:cxn ang="0">
                <a:pos x="22" y="196"/>
              </a:cxn>
              <a:cxn ang="0">
                <a:pos x="8" y="202"/>
              </a:cxn>
              <a:cxn ang="0">
                <a:pos x="4" y="196"/>
              </a:cxn>
              <a:cxn ang="0">
                <a:pos x="2" y="144"/>
              </a:cxn>
              <a:cxn ang="0">
                <a:pos x="18" y="104"/>
              </a:cxn>
              <a:cxn ang="0">
                <a:pos x="22" y="76"/>
              </a:cxn>
              <a:cxn ang="0">
                <a:pos x="50" y="54"/>
              </a:cxn>
              <a:cxn ang="0">
                <a:pos x="68" y="44"/>
              </a:cxn>
              <a:cxn ang="0">
                <a:pos x="88" y="66"/>
              </a:cxn>
              <a:cxn ang="0">
                <a:pos x="102" y="88"/>
              </a:cxn>
              <a:cxn ang="0">
                <a:pos x="104" y="80"/>
              </a:cxn>
              <a:cxn ang="0">
                <a:pos x="112" y="94"/>
              </a:cxn>
              <a:cxn ang="0">
                <a:pos x="134" y="108"/>
              </a:cxn>
              <a:cxn ang="0">
                <a:pos x="150" y="100"/>
              </a:cxn>
              <a:cxn ang="0">
                <a:pos x="154" y="104"/>
              </a:cxn>
              <a:cxn ang="0">
                <a:pos x="160" y="102"/>
              </a:cxn>
              <a:cxn ang="0">
                <a:pos x="166" y="82"/>
              </a:cxn>
              <a:cxn ang="0">
                <a:pos x="158" y="30"/>
              </a:cxn>
              <a:cxn ang="0">
                <a:pos x="170" y="16"/>
              </a:cxn>
              <a:cxn ang="0">
                <a:pos x="192" y="2"/>
              </a:cxn>
              <a:cxn ang="0">
                <a:pos x="220" y="2"/>
              </a:cxn>
              <a:cxn ang="0">
                <a:pos x="246" y="12"/>
              </a:cxn>
              <a:cxn ang="0">
                <a:pos x="270" y="32"/>
              </a:cxn>
              <a:cxn ang="0">
                <a:pos x="290" y="30"/>
              </a:cxn>
              <a:cxn ang="0">
                <a:pos x="320" y="28"/>
              </a:cxn>
              <a:cxn ang="0">
                <a:pos x="326" y="32"/>
              </a:cxn>
              <a:cxn ang="0">
                <a:pos x="342" y="48"/>
              </a:cxn>
              <a:cxn ang="0">
                <a:pos x="344" y="76"/>
              </a:cxn>
              <a:cxn ang="0">
                <a:pos x="346" y="84"/>
              </a:cxn>
              <a:cxn ang="0">
                <a:pos x="358" y="88"/>
              </a:cxn>
              <a:cxn ang="0">
                <a:pos x="366" y="104"/>
              </a:cxn>
              <a:cxn ang="0">
                <a:pos x="384" y="126"/>
              </a:cxn>
            </a:cxnLst>
            <a:rect l="0" t="0" r="r" b="b"/>
            <a:pathLst>
              <a:path w="388" h="208">
                <a:moveTo>
                  <a:pt x="386" y="142"/>
                </a:moveTo>
                <a:lnTo>
                  <a:pt x="386" y="142"/>
                </a:lnTo>
                <a:lnTo>
                  <a:pt x="388" y="150"/>
                </a:lnTo>
                <a:lnTo>
                  <a:pt x="388" y="150"/>
                </a:lnTo>
                <a:lnTo>
                  <a:pt x="382" y="150"/>
                </a:lnTo>
                <a:lnTo>
                  <a:pt x="378" y="152"/>
                </a:lnTo>
                <a:lnTo>
                  <a:pt x="378" y="152"/>
                </a:lnTo>
                <a:lnTo>
                  <a:pt x="372" y="156"/>
                </a:lnTo>
                <a:lnTo>
                  <a:pt x="372" y="156"/>
                </a:lnTo>
                <a:lnTo>
                  <a:pt x="366" y="162"/>
                </a:lnTo>
                <a:lnTo>
                  <a:pt x="362" y="170"/>
                </a:lnTo>
                <a:lnTo>
                  <a:pt x="362" y="170"/>
                </a:lnTo>
                <a:lnTo>
                  <a:pt x="362" y="178"/>
                </a:lnTo>
                <a:lnTo>
                  <a:pt x="362" y="178"/>
                </a:lnTo>
                <a:lnTo>
                  <a:pt x="360" y="184"/>
                </a:lnTo>
                <a:lnTo>
                  <a:pt x="356" y="190"/>
                </a:lnTo>
                <a:lnTo>
                  <a:pt x="356" y="190"/>
                </a:lnTo>
                <a:lnTo>
                  <a:pt x="348" y="194"/>
                </a:lnTo>
                <a:lnTo>
                  <a:pt x="348" y="194"/>
                </a:lnTo>
                <a:lnTo>
                  <a:pt x="340" y="192"/>
                </a:lnTo>
                <a:lnTo>
                  <a:pt x="336" y="190"/>
                </a:lnTo>
                <a:lnTo>
                  <a:pt x="332" y="190"/>
                </a:lnTo>
                <a:lnTo>
                  <a:pt x="332" y="190"/>
                </a:lnTo>
                <a:lnTo>
                  <a:pt x="328" y="192"/>
                </a:lnTo>
                <a:lnTo>
                  <a:pt x="326" y="196"/>
                </a:lnTo>
                <a:lnTo>
                  <a:pt x="326" y="196"/>
                </a:lnTo>
                <a:lnTo>
                  <a:pt x="326" y="202"/>
                </a:lnTo>
                <a:lnTo>
                  <a:pt x="326" y="202"/>
                </a:lnTo>
                <a:lnTo>
                  <a:pt x="324" y="206"/>
                </a:lnTo>
                <a:lnTo>
                  <a:pt x="320" y="208"/>
                </a:lnTo>
                <a:lnTo>
                  <a:pt x="320" y="208"/>
                </a:lnTo>
                <a:lnTo>
                  <a:pt x="316" y="208"/>
                </a:lnTo>
                <a:lnTo>
                  <a:pt x="312" y="208"/>
                </a:lnTo>
                <a:lnTo>
                  <a:pt x="312" y="208"/>
                </a:lnTo>
                <a:lnTo>
                  <a:pt x="310" y="206"/>
                </a:lnTo>
                <a:lnTo>
                  <a:pt x="306" y="204"/>
                </a:lnTo>
                <a:lnTo>
                  <a:pt x="306" y="204"/>
                </a:lnTo>
                <a:lnTo>
                  <a:pt x="298" y="202"/>
                </a:lnTo>
                <a:lnTo>
                  <a:pt x="298" y="202"/>
                </a:lnTo>
                <a:lnTo>
                  <a:pt x="292" y="198"/>
                </a:lnTo>
                <a:lnTo>
                  <a:pt x="286" y="194"/>
                </a:lnTo>
                <a:lnTo>
                  <a:pt x="276" y="184"/>
                </a:lnTo>
                <a:lnTo>
                  <a:pt x="276" y="184"/>
                </a:lnTo>
                <a:lnTo>
                  <a:pt x="262" y="176"/>
                </a:lnTo>
                <a:lnTo>
                  <a:pt x="256" y="172"/>
                </a:lnTo>
                <a:lnTo>
                  <a:pt x="248" y="170"/>
                </a:lnTo>
                <a:lnTo>
                  <a:pt x="248" y="170"/>
                </a:lnTo>
                <a:lnTo>
                  <a:pt x="240" y="172"/>
                </a:lnTo>
                <a:lnTo>
                  <a:pt x="234" y="172"/>
                </a:lnTo>
                <a:lnTo>
                  <a:pt x="234" y="172"/>
                </a:lnTo>
                <a:lnTo>
                  <a:pt x="226" y="170"/>
                </a:lnTo>
                <a:lnTo>
                  <a:pt x="226" y="170"/>
                </a:lnTo>
                <a:lnTo>
                  <a:pt x="222" y="166"/>
                </a:lnTo>
                <a:lnTo>
                  <a:pt x="220" y="162"/>
                </a:lnTo>
                <a:lnTo>
                  <a:pt x="214" y="150"/>
                </a:lnTo>
                <a:lnTo>
                  <a:pt x="214" y="150"/>
                </a:lnTo>
                <a:lnTo>
                  <a:pt x="210" y="148"/>
                </a:lnTo>
                <a:lnTo>
                  <a:pt x="208" y="146"/>
                </a:lnTo>
                <a:lnTo>
                  <a:pt x="208" y="146"/>
                </a:lnTo>
                <a:lnTo>
                  <a:pt x="204" y="148"/>
                </a:lnTo>
                <a:lnTo>
                  <a:pt x="200" y="150"/>
                </a:lnTo>
                <a:lnTo>
                  <a:pt x="200" y="150"/>
                </a:lnTo>
                <a:lnTo>
                  <a:pt x="196" y="156"/>
                </a:lnTo>
                <a:lnTo>
                  <a:pt x="190" y="162"/>
                </a:lnTo>
                <a:lnTo>
                  <a:pt x="190" y="162"/>
                </a:lnTo>
                <a:lnTo>
                  <a:pt x="184" y="166"/>
                </a:lnTo>
                <a:lnTo>
                  <a:pt x="176" y="168"/>
                </a:lnTo>
                <a:lnTo>
                  <a:pt x="176" y="168"/>
                </a:lnTo>
                <a:lnTo>
                  <a:pt x="170" y="166"/>
                </a:lnTo>
                <a:lnTo>
                  <a:pt x="162" y="164"/>
                </a:lnTo>
                <a:lnTo>
                  <a:pt x="154" y="160"/>
                </a:lnTo>
                <a:lnTo>
                  <a:pt x="146" y="160"/>
                </a:lnTo>
                <a:lnTo>
                  <a:pt x="146" y="160"/>
                </a:lnTo>
                <a:lnTo>
                  <a:pt x="138" y="160"/>
                </a:lnTo>
                <a:lnTo>
                  <a:pt x="138" y="160"/>
                </a:lnTo>
                <a:lnTo>
                  <a:pt x="130" y="160"/>
                </a:lnTo>
                <a:lnTo>
                  <a:pt x="122" y="160"/>
                </a:lnTo>
                <a:lnTo>
                  <a:pt x="122" y="160"/>
                </a:lnTo>
                <a:lnTo>
                  <a:pt x="116" y="162"/>
                </a:lnTo>
                <a:lnTo>
                  <a:pt x="116" y="162"/>
                </a:lnTo>
                <a:lnTo>
                  <a:pt x="108" y="162"/>
                </a:lnTo>
                <a:lnTo>
                  <a:pt x="108" y="162"/>
                </a:lnTo>
                <a:lnTo>
                  <a:pt x="102" y="166"/>
                </a:lnTo>
                <a:lnTo>
                  <a:pt x="102" y="166"/>
                </a:lnTo>
                <a:lnTo>
                  <a:pt x="94" y="166"/>
                </a:lnTo>
                <a:lnTo>
                  <a:pt x="94" y="166"/>
                </a:lnTo>
                <a:lnTo>
                  <a:pt x="86" y="162"/>
                </a:lnTo>
                <a:lnTo>
                  <a:pt x="86" y="162"/>
                </a:lnTo>
                <a:lnTo>
                  <a:pt x="80" y="162"/>
                </a:lnTo>
                <a:lnTo>
                  <a:pt x="80" y="162"/>
                </a:lnTo>
                <a:lnTo>
                  <a:pt x="64" y="166"/>
                </a:lnTo>
                <a:lnTo>
                  <a:pt x="64" y="166"/>
                </a:lnTo>
                <a:lnTo>
                  <a:pt x="54" y="170"/>
                </a:lnTo>
                <a:lnTo>
                  <a:pt x="42" y="174"/>
                </a:lnTo>
                <a:lnTo>
                  <a:pt x="42" y="174"/>
                </a:lnTo>
                <a:lnTo>
                  <a:pt x="36" y="178"/>
                </a:lnTo>
                <a:lnTo>
                  <a:pt x="30" y="184"/>
                </a:lnTo>
                <a:lnTo>
                  <a:pt x="30" y="184"/>
                </a:lnTo>
                <a:lnTo>
                  <a:pt x="26" y="190"/>
                </a:lnTo>
                <a:lnTo>
                  <a:pt x="22" y="196"/>
                </a:lnTo>
                <a:lnTo>
                  <a:pt x="22" y="196"/>
                </a:lnTo>
                <a:lnTo>
                  <a:pt x="16" y="202"/>
                </a:lnTo>
                <a:lnTo>
                  <a:pt x="16" y="202"/>
                </a:lnTo>
                <a:lnTo>
                  <a:pt x="10" y="202"/>
                </a:lnTo>
                <a:lnTo>
                  <a:pt x="8" y="202"/>
                </a:lnTo>
                <a:lnTo>
                  <a:pt x="6" y="200"/>
                </a:lnTo>
                <a:lnTo>
                  <a:pt x="6" y="200"/>
                </a:lnTo>
                <a:lnTo>
                  <a:pt x="6" y="200"/>
                </a:lnTo>
                <a:lnTo>
                  <a:pt x="6" y="200"/>
                </a:lnTo>
                <a:lnTo>
                  <a:pt x="4" y="196"/>
                </a:lnTo>
                <a:lnTo>
                  <a:pt x="2" y="190"/>
                </a:lnTo>
                <a:lnTo>
                  <a:pt x="2" y="190"/>
                </a:lnTo>
                <a:lnTo>
                  <a:pt x="0" y="166"/>
                </a:lnTo>
                <a:lnTo>
                  <a:pt x="2" y="144"/>
                </a:lnTo>
                <a:lnTo>
                  <a:pt x="2" y="144"/>
                </a:lnTo>
                <a:lnTo>
                  <a:pt x="8" y="128"/>
                </a:lnTo>
                <a:lnTo>
                  <a:pt x="8" y="128"/>
                </a:lnTo>
                <a:lnTo>
                  <a:pt x="14" y="116"/>
                </a:lnTo>
                <a:lnTo>
                  <a:pt x="14" y="116"/>
                </a:lnTo>
                <a:lnTo>
                  <a:pt x="18" y="104"/>
                </a:lnTo>
                <a:lnTo>
                  <a:pt x="18" y="104"/>
                </a:lnTo>
                <a:lnTo>
                  <a:pt x="18" y="90"/>
                </a:lnTo>
                <a:lnTo>
                  <a:pt x="18" y="90"/>
                </a:lnTo>
                <a:lnTo>
                  <a:pt x="22" y="76"/>
                </a:lnTo>
                <a:lnTo>
                  <a:pt x="22" y="76"/>
                </a:lnTo>
                <a:lnTo>
                  <a:pt x="30" y="64"/>
                </a:lnTo>
                <a:lnTo>
                  <a:pt x="30" y="64"/>
                </a:lnTo>
                <a:lnTo>
                  <a:pt x="38" y="58"/>
                </a:lnTo>
                <a:lnTo>
                  <a:pt x="38" y="58"/>
                </a:lnTo>
                <a:lnTo>
                  <a:pt x="50" y="54"/>
                </a:lnTo>
                <a:lnTo>
                  <a:pt x="50" y="54"/>
                </a:lnTo>
                <a:lnTo>
                  <a:pt x="58" y="48"/>
                </a:lnTo>
                <a:lnTo>
                  <a:pt x="64" y="46"/>
                </a:lnTo>
                <a:lnTo>
                  <a:pt x="68" y="44"/>
                </a:lnTo>
                <a:lnTo>
                  <a:pt x="68" y="44"/>
                </a:lnTo>
                <a:lnTo>
                  <a:pt x="72" y="46"/>
                </a:lnTo>
                <a:lnTo>
                  <a:pt x="74" y="50"/>
                </a:lnTo>
                <a:lnTo>
                  <a:pt x="78" y="56"/>
                </a:lnTo>
                <a:lnTo>
                  <a:pt x="78" y="56"/>
                </a:lnTo>
                <a:lnTo>
                  <a:pt x="88" y="66"/>
                </a:lnTo>
                <a:lnTo>
                  <a:pt x="98" y="74"/>
                </a:lnTo>
                <a:lnTo>
                  <a:pt x="98" y="74"/>
                </a:lnTo>
                <a:lnTo>
                  <a:pt x="100" y="84"/>
                </a:lnTo>
                <a:lnTo>
                  <a:pt x="100" y="84"/>
                </a:lnTo>
                <a:lnTo>
                  <a:pt x="102" y="88"/>
                </a:lnTo>
                <a:lnTo>
                  <a:pt x="104" y="90"/>
                </a:lnTo>
                <a:lnTo>
                  <a:pt x="104" y="90"/>
                </a:lnTo>
                <a:lnTo>
                  <a:pt x="104" y="88"/>
                </a:lnTo>
                <a:lnTo>
                  <a:pt x="104" y="84"/>
                </a:lnTo>
                <a:lnTo>
                  <a:pt x="104" y="80"/>
                </a:lnTo>
                <a:lnTo>
                  <a:pt x="104" y="80"/>
                </a:lnTo>
                <a:lnTo>
                  <a:pt x="104" y="80"/>
                </a:lnTo>
                <a:lnTo>
                  <a:pt x="108" y="80"/>
                </a:lnTo>
                <a:lnTo>
                  <a:pt x="108" y="86"/>
                </a:lnTo>
                <a:lnTo>
                  <a:pt x="112" y="94"/>
                </a:lnTo>
                <a:lnTo>
                  <a:pt x="112" y="94"/>
                </a:lnTo>
                <a:lnTo>
                  <a:pt x="118" y="100"/>
                </a:lnTo>
                <a:lnTo>
                  <a:pt x="118" y="100"/>
                </a:lnTo>
                <a:lnTo>
                  <a:pt x="126" y="104"/>
                </a:lnTo>
                <a:lnTo>
                  <a:pt x="134" y="108"/>
                </a:lnTo>
                <a:lnTo>
                  <a:pt x="134" y="108"/>
                </a:lnTo>
                <a:lnTo>
                  <a:pt x="138" y="106"/>
                </a:lnTo>
                <a:lnTo>
                  <a:pt x="138" y="106"/>
                </a:lnTo>
                <a:lnTo>
                  <a:pt x="146" y="102"/>
                </a:lnTo>
                <a:lnTo>
                  <a:pt x="150" y="100"/>
                </a:lnTo>
                <a:lnTo>
                  <a:pt x="152" y="98"/>
                </a:lnTo>
                <a:lnTo>
                  <a:pt x="152" y="98"/>
                </a:lnTo>
                <a:lnTo>
                  <a:pt x="154" y="102"/>
                </a:lnTo>
                <a:lnTo>
                  <a:pt x="154" y="104"/>
                </a:lnTo>
                <a:lnTo>
                  <a:pt x="154" y="104"/>
                </a:lnTo>
                <a:lnTo>
                  <a:pt x="156" y="108"/>
                </a:lnTo>
                <a:lnTo>
                  <a:pt x="158" y="110"/>
                </a:lnTo>
                <a:lnTo>
                  <a:pt x="158" y="110"/>
                </a:lnTo>
                <a:lnTo>
                  <a:pt x="160" y="106"/>
                </a:lnTo>
                <a:lnTo>
                  <a:pt x="160" y="102"/>
                </a:lnTo>
                <a:lnTo>
                  <a:pt x="158" y="96"/>
                </a:lnTo>
                <a:lnTo>
                  <a:pt x="158" y="96"/>
                </a:lnTo>
                <a:lnTo>
                  <a:pt x="164" y="88"/>
                </a:lnTo>
                <a:lnTo>
                  <a:pt x="164" y="88"/>
                </a:lnTo>
                <a:lnTo>
                  <a:pt x="166" y="82"/>
                </a:lnTo>
                <a:lnTo>
                  <a:pt x="166" y="82"/>
                </a:lnTo>
                <a:lnTo>
                  <a:pt x="164" y="68"/>
                </a:lnTo>
                <a:lnTo>
                  <a:pt x="162" y="52"/>
                </a:lnTo>
                <a:lnTo>
                  <a:pt x="158" y="38"/>
                </a:lnTo>
                <a:lnTo>
                  <a:pt x="158" y="30"/>
                </a:lnTo>
                <a:lnTo>
                  <a:pt x="158" y="24"/>
                </a:lnTo>
                <a:lnTo>
                  <a:pt x="158" y="24"/>
                </a:lnTo>
                <a:lnTo>
                  <a:pt x="162" y="18"/>
                </a:lnTo>
                <a:lnTo>
                  <a:pt x="162" y="18"/>
                </a:lnTo>
                <a:lnTo>
                  <a:pt x="170" y="16"/>
                </a:lnTo>
                <a:lnTo>
                  <a:pt x="170" y="16"/>
                </a:lnTo>
                <a:lnTo>
                  <a:pt x="176" y="12"/>
                </a:lnTo>
                <a:lnTo>
                  <a:pt x="180" y="6"/>
                </a:lnTo>
                <a:lnTo>
                  <a:pt x="180" y="6"/>
                </a:lnTo>
                <a:lnTo>
                  <a:pt x="192" y="2"/>
                </a:lnTo>
                <a:lnTo>
                  <a:pt x="204" y="0"/>
                </a:lnTo>
                <a:lnTo>
                  <a:pt x="204" y="0"/>
                </a:lnTo>
                <a:lnTo>
                  <a:pt x="212" y="0"/>
                </a:lnTo>
                <a:lnTo>
                  <a:pt x="220" y="2"/>
                </a:lnTo>
                <a:lnTo>
                  <a:pt x="220" y="2"/>
                </a:lnTo>
                <a:lnTo>
                  <a:pt x="226" y="4"/>
                </a:lnTo>
                <a:lnTo>
                  <a:pt x="232" y="8"/>
                </a:lnTo>
                <a:lnTo>
                  <a:pt x="232" y="8"/>
                </a:lnTo>
                <a:lnTo>
                  <a:pt x="240" y="10"/>
                </a:lnTo>
                <a:lnTo>
                  <a:pt x="246" y="12"/>
                </a:lnTo>
                <a:lnTo>
                  <a:pt x="246" y="12"/>
                </a:lnTo>
                <a:lnTo>
                  <a:pt x="252" y="20"/>
                </a:lnTo>
                <a:lnTo>
                  <a:pt x="252" y="20"/>
                </a:lnTo>
                <a:lnTo>
                  <a:pt x="264" y="28"/>
                </a:lnTo>
                <a:lnTo>
                  <a:pt x="270" y="32"/>
                </a:lnTo>
                <a:lnTo>
                  <a:pt x="276" y="34"/>
                </a:lnTo>
                <a:lnTo>
                  <a:pt x="276" y="34"/>
                </a:lnTo>
                <a:lnTo>
                  <a:pt x="282" y="34"/>
                </a:lnTo>
                <a:lnTo>
                  <a:pt x="282" y="34"/>
                </a:lnTo>
                <a:lnTo>
                  <a:pt x="290" y="30"/>
                </a:lnTo>
                <a:lnTo>
                  <a:pt x="290" y="30"/>
                </a:lnTo>
                <a:lnTo>
                  <a:pt x="304" y="26"/>
                </a:lnTo>
                <a:lnTo>
                  <a:pt x="304" y="26"/>
                </a:lnTo>
                <a:lnTo>
                  <a:pt x="312" y="26"/>
                </a:lnTo>
                <a:lnTo>
                  <a:pt x="320" y="28"/>
                </a:lnTo>
                <a:lnTo>
                  <a:pt x="320" y="28"/>
                </a:lnTo>
                <a:lnTo>
                  <a:pt x="320" y="28"/>
                </a:lnTo>
                <a:lnTo>
                  <a:pt x="320" y="28"/>
                </a:lnTo>
                <a:lnTo>
                  <a:pt x="326" y="32"/>
                </a:lnTo>
                <a:lnTo>
                  <a:pt x="326" y="32"/>
                </a:lnTo>
                <a:lnTo>
                  <a:pt x="330" y="38"/>
                </a:lnTo>
                <a:lnTo>
                  <a:pt x="330" y="38"/>
                </a:lnTo>
                <a:lnTo>
                  <a:pt x="338" y="42"/>
                </a:lnTo>
                <a:lnTo>
                  <a:pt x="338" y="42"/>
                </a:lnTo>
                <a:lnTo>
                  <a:pt x="342" y="48"/>
                </a:lnTo>
                <a:lnTo>
                  <a:pt x="342" y="48"/>
                </a:lnTo>
                <a:lnTo>
                  <a:pt x="346" y="54"/>
                </a:lnTo>
                <a:lnTo>
                  <a:pt x="346" y="54"/>
                </a:lnTo>
                <a:lnTo>
                  <a:pt x="346" y="66"/>
                </a:lnTo>
                <a:lnTo>
                  <a:pt x="344" y="76"/>
                </a:lnTo>
                <a:lnTo>
                  <a:pt x="344" y="76"/>
                </a:lnTo>
                <a:lnTo>
                  <a:pt x="344" y="80"/>
                </a:lnTo>
                <a:lnTo>
                  <a:pt x="344" y="84"/>
                </a:lnTo>
                <a:lnTo>
                  <a:pt x="344" y="84"/>
                </a:lnTo>
                <a:lnTo>
                  <a:pt x="346" y="84"/>
                </a:lnTo>
                <a:lnTo>
                  <a:pt x="350" y="84"/>
                </a:lnTo>
                <a:lnTo>
                  <a:pt x="350" y="84"/>
                </a:lnTo>
                <a:lnTo>
                  <a:pt x="354" y="86"/>
                </a:lnTo>
                <a:lnTo>
                  <a:pt x="358" y="88"/>
                </a:lnTo>
                <a:lnTo>
                  <a:pt x="358" y="88"/>
                </a:lnTo>
                <a:lnTo>
                  <a:pt x="358" y="92"/>
                </a:lnTo>
                <a:lnTo>
                  <a:pt x="358" y="96"/>
                </a:lnTo>
                <a:lnTo>
                  <a:pt x="358" y="96"/>
                </a:lnTo>
                <a:lnTo>
                  <a:pt x="362" y="100"/>
                </a:lnTo>
                <a:lnTo>
                  <a:pt x="366" y="104"/>
                </a:lnTo>
                <a:lnTo>
                  <a:pt x="376" y="112"/>
                </a:lnTo>
                <a:lnTo>
                  <a:pt x="376" y="112"/>
                </a:lnTo>
                <a:lnTo>
                  <a:pt x="378" y="120"/>
                </a:lnTo>
                <a:lnTo>
                  <a:pt x="378" y="120"/>
                </a:lnTo>
                <a:lnTo>
                  <a:pt x="384" y="126"/>
                </a:lnTo>
                <a:lnTo>
                  <a:pt x="384" y="126"/>
                </a:lnTo>
                <a:lnTo>
                  <a:pt x="386" y="134"/>
                </a:lnTo>
                <a:lnTo>
                  <a:pt x="386" y="142"/>
                </a:lnTo>
                <a:lnTo>
                  <a:pt x="386" y="14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4" name="Freeform 253"/>
          <p:cNvSpPr>
            <a:spLocks noChangeAspect="1"/>
          </p:cNvSpPr>
          <p:nvPr/>
        </p:nvSpPr>
        <p:spPr bwMode="auto">
          <a:xfrm>
            <a:off x="10395538" y="4179860"/>
            <a:ext cx="228755" cy="175803"/>
          </a:xfrm>
          <a:custGeom>
            <a:avLst/>
            <a:gdLst/>
            <a:ahLst/>
            <a:cxnLst>
              <a:cxn ang="0">
                <a:pos x="314" y="102"/>
              </a:cxn>
              <a:cxn ang="0">
                <a:pos x="302" y="112"/>
              </a:cxn>
              <a:cxn ang="0">
                <a:pos x="290" y="118"/>
              </a:cxn>
              <a:cxn ang="0">
                <a:pos x="278" y="126"/>
              </a:cxn>
              <a:cxn ang="0">
                <a:pos x="270" y="138"/>
              </a:cxn>
              <a:cxn ang="0">
                <a:pos x="272" y="154"/>
              </a:cxn>
              <a:cxn ang="0">
                <a:pos x="270" y="170"/>
              </a:cxn>
              <a:cxn ang="0">
                <a:pos x="266" y="186"/>
              </a:cxn>
              <a:cxn ang="0">
                <a:pos x="276" y="198"/>
              </a:cxn>
              <a:cxn ang="0">
                <a:pos x="276" y="208"/>
              </a:cxn>
              <a:cxn ang="0">
                <a:pos x="264" y="206"/>
              </a:cxn>
              <a:cxn ang="0">
                <a:pos x="256" y="200"/>
              </a:cxn>
              <a:cxn ang="0">
                <a:pos x="244" y="204"/>
              </a:cxn>
              <a:cxn ang="0">
                <a:pos x="240" y="212"/>
              </a:cxn>
              <a:cxn ang="0">
                <a:pos x="228" y="214"/>
              </a:cxn>
              <a:cxn ang="0">
                <a:pos x="228" y="222"/>
              </a:cxn>
              <a:cxn ang="0">
                <a:pos x="228" y="232"/>
              </a:cxn>
              <a:cxn ang="0">
                <a:pos x="214" y="230"/>
              </a:cxn>
              <a:cxn ang="0">
                <a:pos x="210" y="236"/>
              </a:cxn>
              <a:cxn ang="0">
                <a:pos x="186" y="238"/>
              </a:cxn>
              <a:cxn ang="0">
                <a:pos x="172" y="244"/>
              </a:cxn>
              <a:cxn ang="0">
                <a:pos x="156" y="242"/>
              </a:cxn>
              <a:cxn ang="0">
                <a:pos x="148" y="224"/>
              </a:cxn>
              <a:cxn ang="0">
                <a:pos x="128" y="212"/>
              </a:cxn>
              <a:cxn ang="0">
                <a:pos x="112" y="204"/>
              </a:cxn>
              <a:cxn ang="0">
                <a:pos x="108" y="180"/>
              </a:cxn>
              <a:cxn ang="0">
                <a:pos x="112" y="164"/>
              </a:cxn>
              <a:cxn ang="0">
                <a:pos x="98" y="144"/>
              </a:cxn>
              <a:cxn ang="0">
                <a:pos x="76" y="144"/>
              </a:cxn>
              <a:cxn ang="0">
                <a:pos x="52" y="140"/>
              </a:cxn>
              <a:cxn ang="0">
                <a:pos x="38" y="134"/>
              </a:cxn>
              <a:cxn ang="0">
                <a:pos x="32" y="128"/>
              </a:cxn>
              <a:cxn ang="0">
                <a:pos x="22" y="132"/>
              </a:cxn>
              <a:cxn ang="0">
                <a:pos x="16" y="124"/>
              </a:cxn>
              <a:cxn ang="0">
                <a:pos x="18" y="118"/>
              </a:cxn>
              <a:cxn ang="0">
                <a:pos x="10" y="88"/>
              </a:cxn>
              <a:cxn ang="0">
                <a:pos x="2" y="76"/>
              </a:cxn>
              <a:cxn ang="0">
                <a:pos x="4" y="76"/>
              </a:cxn>
              <a:cxn ang="0">
                <a:pos x="0" y="54"/>
              </a:cxn>
              <a:cxn ang="0">
                <a:pos x="10" y="56"/>
              </a:cxn>
              <a:cxn ang="0">
                <a:pos x="24" y="38"/>
              </a:cxn>
              <a:cxn ang="0">
                <a:pos x="36" y="28"/>
              </a:cxn>
              <a:cxn ang="0">
                <a:pos x="74" y="16"/>
              </a:cxn>
              <a:cxn ang="0">
                <a:pos x="88" y="20"/>
              </a:cxn>
              <a:cxn ang="0">
                <a:pos x="102" y="16"/>
              </a:cxn>
              <a:cxn ang="0">
                <a:pos x="116" y="14"/>
              </a:cxn>
              <a:cxn ang="0">
                <a:pos x="132" y="14"/>
              </a:cxn>
              <a:cxn ang="0">
                <a:pos x="156" y="18"/>
              </a:cxn>
              <a:cxn ang="0">
                <a:pos x="178" y="20"/>
              </a:cxn>
              <a:cxn ang="0">
                <a:pos x="194" y="4"/>
              </a:cxn>
              <a:cxn ang="0">
                <a:pos x="202" y="0"/>
              </a:cxn>
              <a:cxn ang="0">
                <a:pos x="214" y="16"/>
              </a:cxn>
              <a:cxn ang="0">
                <a:pos x="228" y="26"/>
              </a:cxn>
              <a:cxn ang="0">
                <a:pos x="242" y="24"/>
              </a:cxn>
              <a:cxn ang="0">
                <a:pos x="270" y="38"/>
              </a:cxn>
              <a:cxn ang="0">
                <a:pos x="292" y="56"/>
              </a:cxn>
              <a:cxn ang="0">
                <a:pos x="306" y="62"/>
              </a:cxn>
              <a:cxn ang="0">
                <a:pos x="306" y="64"/>
              </a:cxn>
              <a:cxn ang="0">
                <a:pos x="302" y="70"/>
              </a:cxn>
              <a:cxn ang="0">
                <a:pos x="296" y="80"/>
              </a:cxn>
              <a:cxn ang="0">
                <a:pos x="300" y="90"/>
              </a:cxn>
              <a:cxn ang="0">
                <a:pos x="306" y="90"/>
              </a:cxn>
            </a:cxnLst>
            <a:rect l="0" t="0" r="r" b="b"/>
            <a:pathLst>
              <a:path w="316" h="244">
                <a:moveTo>
                  <a:pt x="314" y="92"/>
                </a:moveTo>
                <a:lnTo>
                  <a:pt x="314" y="92"/>
                </a:lnTo>
                <a:lnTo>
                  <a:pt x="316" y="96"/>
                </a:lnTo>
                <a:lnTo>
                  <a:pt x="314" y="102"/>
                </a:lnTo>
                <a:lnTo>
                  <a:pt x="312" y="108"/>
                </a:lnTo>
                <a:lnTo>
                  <a:pt x="308" y="110"/>
                </a:lnTo>
                <a:lnTo>
                  <a:pt x="308" y="110"/>
                </a:lnTo>
                <a:lnTo>
                  <a:pt x="302" y="112"/>
                </a:lnTo>
                <a:lnTo>
                  <a:pt x="296" y="112"/>
                </a:lnTo>
                <a:lnTo>
                  <a:pt x="296" y="112"/>
                </a:lnTo>
                <a:lnTo>
                  <a:pt x="290" y="118"/>
                </a:lnTo>
                <a:lnTo>
                  <a:pt x="290" y="118"/>
                </a:lnTo>
                <a:lnTo>
                  <a:pt x="286" y="124"/>
                </a:lnTo>
                <a:lnTo>
                  <a:pt x="286" y="124"/>
                </a:lnTo>
                <a:lnTo>
                  <a:pt x="278" y="126"/>
                </a:lnTo>
                <a:lnTo>
                  <a:pt x="278" y="126"/>
                </a:lnTo>
                <a:lnTo>
                  <a:pt x="274" y="128"/>
                </a:lnTo>
                <a:lnTo>
                  <a:pt x="272" y="130"/>
                </a:lnTo>
                <a:lnTo>
                  <a:pt x="272" y="130"/>
                </a:lnTo>
                <a:lnTo>
                  <a:pt x="270" y="138"/>
                </a:lnTo>
                <a:lnTo>
                  <a:pt x="270" y="138"/>
                </a:lnTo>
                <a:lnTo>
                  <a:pt x="272" y="146"/>
                </a:lnTo>
                <a:lnTo>
                  <a:pt x="272" y="146"/>
                </a:lnTo>
                <a:lnTo>
                  <a:pt x="272" y="154"/>
                </a:lnTo>
                <a:lnTo>
                  <a:pt x="272" y="154"/>
                </a:lnTo>
                <a:lnTo>
                  <a:pt x="272" y="162"/>
                </a:lnTo>
                <a:lnTo>
                  <a:pt x="272" y="162"/>
                </a:lnTo>
                <a:lnTo>
                  <a:pt x="270" y="170"/>
                </a:lnTo>
                <a:lnTo>
                  <a:pt x="266" y="178"/>
                </a:lnTo>
                <a:lnTo>
                  <a:pt x="266" y="178"/>
                </a:lnTo>
                <a:lnTo>
                  <a:pt x="266" y="186"/>
                </a:lnTo>
                <a:lnTo>
                  <a:pt x="266" y="186"/>
                </a:lnTo>
                <a:lnTo>
                  <a:pt x="270" y="192"/>
                </a:lnTo>
                <a:lnTo>
                  <a:pt x="270" y="192"/>
                </a:lnTo>
                <a:lnTo>
                  <a:pt x="276" y="198"/>
                </a:lnTo>
                <a:lnTo>
                  <a:pt x="276" y="198"/>
                </a:lnTo>
                <a:lnTo>
                  <a:pt x="278" y="202"/>
                </a:lnTo>
                <a:lnTo>
                  <a:pt x="280" y="206"/>
                </a:lnTo>
                <a:lnTo>
                  <a:pt x="280" y="206"/>
                </a:lnTo>
                <a:lnTo>
                  <a:pt x="276" y="208"/>
                </a:lnTo>
                <a:lnTo>
                  <a:pt x="272" y="210"/>
                </a:lnTo>
                <a:lnTo>
                  <a:pt x="272" y="210"/>
                </a:lnTo>
                <a:lnTo>
                  <a:pt x="268" y="208"/>
                </a:lnTo>
                <a:lnTo>
                  <a:pt x="264" y="206"/>
                </a:lnTo>
                <a:lnTo>
                  <a:pt x="264" y="206"/>
                </a:lnTo>
                <a:lnTo>
                  <a:pt x="258" y="200"/>
                </a:lnTo>
                <a:lnTo>
                  <a:pt x="258" y="200"/>
                </a:lnTo>
                <a:lnTo>
                  <a:pt x="256" y="200"/>
                </a:lnTo>
                <a:lnTo>
                  <a:pt x="252" y="198"/>
                </a:lnTo>
                <a:lnTo>
                  <a:pt x="252" y="198"/>
                </a:lnTo>
                <a:lnTo>
                  <a:pt x="248" y="202"/>
                </a:lnTo>
                <a:lnTo>
                  <a:pt x="244" y="204"/>
                </a:lnTo>
                <a:lnTo>
                  <a:pt x="244" y="204"/>
                </a:lnTo>
                <a:lnTo>
                  <a:pt x="242" y="208"/>
                </a:lnTo>
                <a:lnTo>
                  <a:pt x="240" y="212"/>
                </a:lnTo>
                <a:lnTo>
                  <a:pt x="240" y="212"/>
                </a:lnTo>
                <a:lnTo>
                  <a:pt x="236" y="212"/>
                </a:lnTo>
                <a:lnTo>
                  <a:pt x="232" y="212"/>
                </a:lnTo>
                <a:lnTo>
                  <a:pt x="232" y="212"/>
                </a:lnTo>
                <a:lnTo>
                  <a:pt x="228" y="214"/>
                </a:lnTo>
                <a:lnTo>
                  <a:pt x="226" y="216"/>
                </a:lnTo>
                <a:lnTo>
                  <a:pt x="226" y="216"/>
                </a:lnTo>
                <a:lnTo>
                  <a:pt x="226" y="220"/>
                </a:lnTo>
                <a:lnTo>
                  <a:pt x="228" y="222"/>
                </a:lnTo>
                <a:lnTo>
                  <a:pt x="230" y="226"/>
                </a:lnTo>
                <a:lnTo>
                  <a:pt x="230" y="230"/>
                </a:lnTo>
                <a:lnTo>
                  <a:pt x="230" y="230"/>
                </a:lnTo>
                <a:lnTo>
                  <a:pt x="228" y="232"/>
                </a:lnTo>
                <a:lnTo>
                  <a:pt x="222" y="232"/>
                </a:lnTo>
                <a:lnTo>
                  <a:pt x="222" y="232"/>
                </a:lnTo>
                <a:lnTo>
                  <a:pt x="218" y="230"/>
                </a:lnTo>
                <a:lnTo>
                  <a:pt x="214" y="230"/>
                </a:lnTo>
                <a:lnTo>
                  <a:pt x="214" y="230"/>
                </a:lnTo>
                <a:lnTo>
                  <a:pt x="212" y="232"/>
                </a:lnTo>
                <a:lnTo>
                  <a:pt x="210" y="236"/>
                </a:lnTo>
                <a:lnTo>
                  <a:pt x="210" y="236"/>
                </a:lnTo>
                <a:lnTo>
                  <a:pt x="202" y="240"/>
                </a:lnTo>
                <a:lnTo>
                  <a:pt x="202" y="240"/>
                </a:lnTo>
                <a:lnTo>
                  <a:pt x="194" y="238"/>
                </a:lnTo>
                <a:lnTo>
                  <a:pt x="186" y="238"/>
                </a:lnTo>
                <a:lnTo>
                  <a:pt x="186" y="238"/>
                </a:lnTo>
                <a:lnTo>
                  <a:pt x="178" y="242"/>
                </a:lnTo>
                <a:lnTo>
                  <a:pt x="172" y="244"/>
                </a:lnTo>
                <a:lnTo>
                  <a:pt x="172" y="244"/>
                </a:lnTo>
                <a:lnTo>
                  <a:pt x="162" y="242"/>
                </a:lnTo>
                <a:lnTo>
                  <a:pt x="158" y="240"/>
                </a:lnTo>
                <a:lnTo>
                  <a:pt x="156" y="242"/>
                </a:lnTo>
                <a:lnTo>
                  <a:pt x="156" y="242"/>
                </a:lnTo>
                <a:lnTo>
                  <a:pt x="154" y="234"/>
                </a:lnTo>
                <a:lnTo>
                  <a:pt x="154" y="234"/>
                </a:lnTo>
                <a:lnTo>
                  <a:pt x="152" y="230"/>
                </a:lnTo>
                <a:lnTo>
                  <a:pt x="148" y="224"/>
                </a:lnTo>
                <a:lnTo>
                  <a:pt x="148" y="224"/>
                </a:lnTo>
                <a:lnTo>
                  <a:pt x="138" y="218"/>
                </a:lnTo>
                <a:lnTo>
                  <a:pt x="128" y="212"/>
                </a:lnTo>
                <a:lnTo>
                  <a:pt x="128" y="212"/>
                </a:lnTo>
                <a:lnTo>
                  <a:pt x="120" y="210"/>
                </a:lnTo>
                <a:lnTo>
                  <a:pt x="112" y="206"/>
                </a:lnTo>
                <a:lnTo>
                  <a:pt x="112" y="206"/>
                </a:lnTo>
                <a:lnTo>
                  <a:pt x="112" y="204"/>
                </a:lnTo>
                <a:lnTo>
                  <a:pt x="112" y="202"/>
                </a:lnTo>
                <a:lnTo>
                  <a:pt x="110" y="196"/>
                </a:lnTo>
                <a:lnTo>
                  <a:pt x="110" y="196"/>
                </a:lnTo>
                <a:lnTo>
                  <a:pt x="108" y="180"/>
                </a:lnTo>
                <a:lnTo>
                  <a:pt x="108" y="180"/>
                </a:lnTo>
                <a:lnTo>
                  <a:pt x="110" y="172"/>
                </a:lnTo>
                <a:lnTo>
                  <a:pt x="112" y="164"/>
                </a:lnTo>
                <a:lnTo>
                  <a:pt x="112" y="164"/>
                </a:lnTo>
                <a:lnTo>
                  <a:pt x="110" y="160"/>
                </a:lnTo>
                <a:lnTo>
                  <a:pt x="106" y="154"/>
                </a:lnTo>
                <a:lnTo>
                  <a:pt x="98" y="144"/>
                </a:lnTo>
                <a:lnTo>
                  <a:pt x="98" y="144"/>
                </a:lnTo>
                <a:lnTo>
                  <a:pt x="92" y="140"/>
                </a:lnTo>
                <a:lnTo>
                  <a:pt x="92" y="140"/>
                </a:lnTo>
                <a:lnTo>
                  <a:pt x="84" y="142"/>
                </a:lnTo>
                <a:lnTo>
                  <a:pt x="76" y="144"/>
                </a:lnTo>
                <a:lnTo>
                  <a:pt x="76" y="144"/>
                </a:lnTo>
                <a:lnTo>
                  <a:pt x="60" y="142"/>
                </a:lnTo>
                <a:lnTo>
                  <a:pt x="60" y="142"/>
                </a:lnTo>
                <a:lnTo>
                  <a:pt x="52" y="140"/>
                </a:lnTo>
                <a:lnTo>
                  <a:pt x="52" y="140"/>
                </a:lnTo>
                <a:lnTo>
                  <a:pt x="46" y="136"/>
                </a:lnTo>
                <a:lnTo>
                  <a:pt x="46" y="136"/>
                </a:lnTo>
                <a:lnTo>
                  <a:pt x="38" y="134"/>
                </a:lnTo>
                <a:lnTo>
                  <a:pt x="38" y="134"/>
                </a:lnTo>
                <a:lnTo>
                  <a:pt x="34" y="130"/>
                </a:lnTo>
                <a:lnTo>
                  <a:pt x="32" y="128"/>
                </a:lnTo>
                <a:lnTo>
                  <a:pt x="32" y="128"/>
                </a:lnTo>
                <a:lnTo>
                  <a:pt x="26" y="130"/>
                </a:lnTo>
                <a:lnTo>
                  <a:pt x="22" y="132"/>
                </a:lnTo>
                <a:lnTo>
                  <a:pt x="22" y="132"/>
                </a:lnTo>
                <a:lnTo>
                  <a:pt x="22" y="132"/>
                </a:lnTo>
                <a:lnTo>
                  <a:pt x="20" y="128"/>
                </a:lnTo>
                <a:lnTo>
                  <a:pt x="20" y="124"/>
                </a:lnTo>
                <a:lnTo>
                  <a:pt x="20" y="124"/>
                </a:lnTo>
                <a:lnTo>
                  <a:pt x="16" y="124"/>
                </a:lnTo>
                <a:lnTo>
                  <a:pt x="16" y="124"/>
                </a:lnTo>
                <a:lnTo>
                  <a:pt x="16" y="122"/>
                </a:lnTo>
                <a:lnTo>
                  <a:pt x="18" y="118"/>
                </a:lnTo>
                <a:lnTo>
                  <a:pt x="18" y="118"/>
                </a:lnTo>
                <a:lnTo>
                  <a:pt x="16" y="110"/>
                </a:lnTo>
                <a:lnTo>
                  <a:pt x="16" y="110"/>
                </a:lnTo>
                <a:lnTo>
                  <a:pt x="10" y="88"/>
                </a:lnTo>
                <a:lnTo>
                  <a:pt x="10" y="88"/>
                </a:lnTo>
                <a:lnTo>
                  <a:pt x="6" y="82"/>
                </a:lnTo>
                <a:lnTo>
                  <a:pt x="6" y="82"/>
                </a:lnTo>
                <a:lnTo>
                  <a:pt x="2" y="76"/>
                </a:lnTo>
                <a:lnTo>
                  <a:pt x="2" y="76"/>
                </a:lnTo>
                <a:lnTo>
                  <a:pt x="2" y="74"/>
                </a:lnTo>
                <a:lnTo>
                  <a:pt x="4" y="76"/>
                </a:lnTo>
                <a:lnTo>
                  <a:pt x="4" y="76"/>
                </a:lnTo>
                <a:lnTo>
                  <a:pt x="4" y="76"/>
                </a:lnTo>
                <a:lnTo>
                  <a:pt x="4" y="76"/>
                </a:lnTo>
                <a:lnTo>
                  <a:pt x="2" y="64"/>
                </a:lnTo>
                <a:lnTo>
                  <a:pt x="0" y="54"/>
                </a:lnTo>
                <a:lnTo>
                  <a:pt x="0" y="54"/>
                </a:lnTo>
                <a:lnTo>
                  <a:pt x="2" y="56"/>
                </a:lnTo>
                <a:lnTo>
                  <a:pt x="4" y="56"/>
                </a:lnTo>
                <a:lnTo>
                  <a:pt x="10" y="56"/>
                </a:lnTo>
                <a:lnTo>
                  <a:pt x="10" y="56"/>
                </a:lnTo>
                <a:lnTo>
                  <a:pt x="16" y="50"/>
                </a:lnTo>
                <a:lnTo>
                  <a:pt x="16" y="50"/>
                </a:lnTo>
                <a:lnTo>
                  <a:pt x="20" y="44"/>
                </a:lnTo>
                <a:lnTo>
                  <a:pt x="24" y="38"/>
                </a:lnTo>
                <a:lnTo>
                  <a:pt x="24" y="38"/>
                </a:lnTo>
                <a:lnTo>
                  <a:pt x="30" y="32"/>
                </a:lnTo>
                <a:lnTo>
                  <a:pt x="36" y="28"/>
                </a:lnTo>
                <a:lnTo>
                  <a:pt x="36" y="28"/>
                </a:lnTo>
                <a:lnTo>
                  <a:pt x="48" y="24"/>
                </a:lnTo>
                <a:lnTo>
                  <a:pt x="58" y="20"/>
                </a:lnTo>
                <a:lnTo>
                  <a:pt x="58" y="20"/>
                </a:lnTo>
                <a:lnTo>
                  <a:pt x="74" y="16"/>
                </a:lnTo>
                <a:lnTo>
                  <a:pt x="74" y="16"/>
                </a:lnTo>
                <a:lnTo>
                  <a:pt x="80" y="16"/>
                </a:lnTo>
                <a:lnTo>
                  <a:pt x="80" y="16"/>
                </a:lnTo>
                <a:lnTo>
                  <a:pt x="88" y="20"/>
                </a:lnTo>
                <a:lnTo>
                  <a:pt x="88" y="20"/>
                </a:lnTo>
                <a:lnTo>
                  <a:pt x="96" y="20"/>
                </a:lnTo>
                <a:lnTo>
                  <a:pt x="96" y="20"/>
                </a:lnTo>
                <a:lnTo>
                  <a:pt x="102" y="16"/>
                </a:lnTo>
                <a:lnTo>
                  <a:pt x="102" y="16"/>
                </a:lnTo>
                <a:lnTo>
                  <a:pt x="110" y="16"/>
                </a:lnTo>
                <a:lnTo>
                  <a:pt x="110" y="16"/>
                </a:lnTo>
                <a:lnTo>
                  <a:pt x="116" y="14"/>
                </a:lnTo>
                <a:lnTo>
                  <a:pt x="116" y="14"/>
                </a:lnTo>
                <a:lnTo>
                  <a:pt x="124" y="14"/>
                </a:lnTo>
                <a:lnTo>
                  <a:pt x="132" y="14"/>
                </a:lnTo>
                <a:lnTo>
                  <a:pt x="132" y="14"/>
                </a:lnTo>
                <a:lnTo>
                  <a:pt x="140" y="14"/>
                </a:lnTo>
                <a:lnTo>
                  <a:pt x="140" y="14"/>
                </a:lnTo>
                <a:lnTo>
                  <a:pt x="148" y="14"/>
                </a:lnTo>
                <a:lnTo>
                  <a:pt x="156" y="18"/>
                </a:lnTo>
                <a:lnTo>
                  <a:pt x="164" y="20"/>
                </a:lnTo>
                <a:lnTo>
                  <a:pt x="170" y="22"/>
                </a:lnTo>
                <a:lnTo>
                  <a:pt x="170" y="22"/>
                </a:lnTo>
                <a:lnTo>
                  <a:pt x="178" y="20"/>
                </a:lnTo>
                <a:lnTo>
                  <a:pt x="184" y="16"/>
                </a:lnTo>
                <a:lnTo>
                  <a:pt x="184" y="16"/>
                </a:lnTo>
                <a:lnTo>
                  <a:pt x="190" y="10"/>
                </a:lnTo>
                <a:lnTo>
                  <a:pt x="194" y="4"/>
                </a:lnTo>
                <a:lnTo>
                  <a:pt x="194" y="4"/>
                </a:lnTo>
                <a:lnTo>
                  <a:pt x="198" y="2"/>
                </a:lnTo>
                <a:lnTo>
                  <a:pt x="202" y="0"/>
                </a:lnTo>
                <a:lnTo>
                  <a:pt x="202" y="0"/>
                </a:lnTo>
                <a:lnTo>
                  <a:pt x="204" y="2"/>
                </a:lnTo>
                <a:lnTo>
                  <a:pt x="208" y="4"/>
                </a:lnTo>
                <a:lnTo>
                  <a:pt x="208" y="4"/>
                </a:lnTo>
                <a:lnTo>
                  <a:pt x="214" y="16"/>
                </a:lnTo>
                <a:lnTo>
                  <a:pt x="216" y="20"/>
                </a:lnTo>
                <a:lnTo>
                  <a:pt x="220" y="24"/>
                </a:lnTo>
                <a:lnTo>
                  <a:pt x="220" y="24"/>
                </a:lnTo>
                <a:lnTo>
                  <a:pt x="228" y="26"/>
                </a:lnTo>
                <a:lnTo>
                  <a:pt x="228" y="26"/>
                </a:lnTo>
                <a:lnTo>
                  <a:pt x="234" y="26"/>
                </a:lnTo>
                <a:lnTo>
                  <a:pt x="242" y="24"/>
                </a:lnTo>
                <a:lnTo>
                  <a:pt x="242" y="24"/>
                </a:lnTo>
                <a:lnTo>
                  <a:pt x="250" y="26"/>
                </a:lnTo>
                <a:lnTo>
                  <a:pt x="256" y="30"/>
                </a:lnTo>
                <a:lnTo>
                  <a:pt x="270" y="38"/>
                </a:lnTo>
                <a:lnTo>
                  <a:pt x="270" y="38"/>
                </a:lnTo>
                <a:lnTo>
                  <a:pt x="280" y="48"/>
                </a:lnTo>
                <a:lnTo>
                  <a:pt x="286" y="52"/>
                </a:lnTo>
                <a:lnTo>
                  <a:pt x="292" y="56"/>
                </a:lnTo>
                <a:lnTo>
                  <a:pt x="292" y="56"/>
                </a:lnTo>
                <a:lnTo>
                  <a:pt x="300" y="58"/>
                </a:lnTo>
                <a:lnTo>
                  <a:pt x="300" y="58"/>
                </a:lnTo>
                <a:lnTo>
                  <a:pt x="304" y="60"/>
                </a:lnTo>
                <a:lnTo>
                  <a:pt x="306" y="62"/>
                </a:lnTo>
                <a:lnTo>
                  <a:pt x="306" y="62"/>
                </a:lnTo>
                <a:lnTo>
                  <a:pt x="306" y="62"/>
                </a:lnTo>
                <a:lnTo>
                  <a:pt x="306" y="62"/>
                </a:lnTo>
                <a:lnTo>
                  <a:pt x="306" y="64"/>
                </a:lnTo>
                <a:lnTo>
                  <a:pt x="306" y="64"/>
                </a:lnTo>
                <a:lnTo>
                  <a:pt x="306" y="68"/>
                </a:lnTo>
                <a:lnTo>
                  <a:pt x="302" y="70"/>
                </a:lnTo>
                <a:lnTo>
                  <a:pt x="302" y="70"/>
                </a:lnTo>
                <a:lnTo>
                  <a:pt x="300" y="72"/>
                </a:lnTo>
                <a:lnTo>
                  <a:pt x="296" y="76"/>
                </a:lnTo>
                <a:lnTo>
                  <a:pt x="296" y="76"/>
                </a:lnTo>
                <a:lnTo>
                  <a:pt x="296" y="80"/>
                </a:lnTo>
                <a:lnTo>
                  <a:pt x="296" y="84"/>
                </a:lnTo>
                <a:lnTo>
                  <a:pt x="296" y="84"/>
                </a:lnTo>
                <a:lnTo>
                  <a:pt x="298" y="88"/>
                </a:lnTo>
                <a:lnTo>
                  <a:pt x="300" y="90"/>
                </a:lnTo>
                <a:lnTo>
                  <a:pt x="300" y="90"/>
                </a:lnTo>
                <a:lnTo>
                  <a:pt x="302" y="90"/>
                </a:lnTo>
                <a:lnTo>
                  <a:pt x="306" y="90"/>
                </a:lnTo>
                <a:lnTo>
                  <a:pt x="306" y="90"/>
                </a:lnTo>
                <a:lnTo>
                  <a:pt x="312" y="90"/>
                </a:lnTo>
                <a:lnTo>
                  <a:pt x="314" y="92"/>
                </a:lnTo>
                <a:lnTo>
                  <a:pt x="314" y="9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5" name="Freeform 254"/>
          <p:cNvSpPr>
            <a:spLocks noChangeAspect="1"/>
          </p:cNvSpPr>
          <p:nvPr/>
        </p:nvSpPr>
        <p:spPr bwMode="auto">
          <a:xfrm>
            <a:off x="10364261" y="3991808"/>
            <a:ext cx="45719" cy="68579"/>
          </a:xfrm>
          <a:custGeom>
            <a:avLst/>
            <a:gdLst/>
            <a:ahLst/>
            <a:cxnLst>
              <a:cxn ang="0">
                <a:pos x="22" y="30"/>
              </a:cxn>
              <a:cxn ang="0">
                <a:pos x="22" y="30"/>
              </a:cxn>
              <a:cxn ang="0">
                <a:pos x="22" y="34"/>
              </a:cxn>
              <a:cxn ang="0">
                <a:pos x="20" y="36"/>
              </a:cxn>
              <a:cxn ang="0">
                <a:pos x="20" y="36"/>
              </a:cxn>
              <a:cxn ang="0">
                <a:pos x="18" y="36"/>
              </a:cxn>
              <a:cxn ang="0">
                <a:pos x="16" y="34"/>
              </a:cxn>
              <a:cxn ang="0">
                <a:pos x="14" y="30"/>
              </a:cxn>
              <a:cxn ang="0">
                <a:pos x="14" y="30"/>
              </a:cxn>
              <a:cxn ang="0">
                <a:pos x="8" y="28"/>
              </a:cxn>
              <a:cxn ang="0">
                <a:pos x="2" y="28"/>
              </a:cxn>
              <a:cxn ang="0">
                <a:pos x="2" y="28"/>
              </a:cxn>
              <a:cxn ang="0">
                <a:pos x="0" y="24"/>
              </a:cxn>
              <a:cxn ang="0">
                <a:pos x="0" y="20"/>
              </a:cxn>
              <a:cxn ang="0">
                <a:pos x="0" y="20"/>
              </a:cxn>
              <a:cxn ang="0">
                <a:pos x="0" y="16"/>
              </a:cxn>
              <a:cxn ang="0">
                <a:pos x="0" y="12"/>
              </a:cxn>
              <a:cxn ang="0">
                <a:pos x="0" y="12"/>
              </a:cxn>
              <a:cxn ang="0">
                <a:pos x="4" y="12"/>
              </a:cxn>
              <a:cxn ang="0">
                <a:pos x="6" y="14"/>
              </a:cxn>
              <a:cxn ang="0">
                <a:pos x="6" y="14"/>
              </a:cxn>
              <a:cxn ang="0">
                <a:pos x="6" y="10"/>
              </a:cxn>
              <a:cxn ang="0">
                <a:pos x="6" y="8"/>
              </a:cxn>
              <a:cxn ang="0">
                <a:pos x="6" y="8"/>
              </a:cxn>
              <a:cxn ang="0">
                <a:pos x="4" y="6"/>
              </a:cxn>
              <a:cxn ang="0">
                <a:pos x="2" y="4"/>
              </a:cxn>
              <a:cxn ang="0">
                <a:pos x="2" y="4"/>
              </a:cxn>
              <a:cxn ang="0">
                <a:pos x="4" y="2"/>
              </a:cxn>
              <a:cxn ang="0">
                <a:pos x="8" y="0"/>
              </a:cxn>
              <a:cxn ang="0">
                <a:pos x="8" y="0"/>
              </a:cxn>
              <a:cxn ang="0">
                <a:pos x="10" y="2"/>
              </a:cxn>
              <a:cxn ang="0">
                <a:pos x="10" y="2"/>
              </a:cxn>
              <a:cxn ang="0">
                <a:pos x="14" y="2"/>
              </a:cxn>
              <a:cxn ang="0">
                <a:pos x="16" y="4"/>
              </a:cxn>
              <a:cxn ang="0">
                <a:pos x="16" y="4"/>
              </a:cxn>
              <a:cxn ang="0">
                <a:pos x="18" y="6"/>
              </a:cxn>
              <a:cxn ang="0">
                <a:pos x="22" y="8"/>
              </a:cxn>
              <a:cxn ang="0">
                <a:pos x="22" y="8"/>
              </a:cxn>
              <a:cxn ang="0">
                <a:pos x="22" y="12"/>
              </a:cxn>
              <a:cxn ang="0">
                <a:pos x="22" y="12"/>
              </a:cxn>
              <a:cxn ang="0">
                <a:pos x="20" y="18"/>
              </a:cxn>
              <a:cxn ang="0">
                <a:pos x="20" y="18"/>
              </a:cxn>
              <a:cxn ang="0">
                <a:pos x="16" y="20"/>
              </a:cxn>
              <a:cxn ang="0">
                <a:pos x="14" y="20"/>
              </a:cxn>
              <a:cxn ang="0">
                <a:pos x="14" y="20"/>
              </a:cxn>
              <a:cxn ang="0">
                <a:pos x="16" y="24"/>
              </a:cxn>
              <a:cxn ang="0">
                <a:pos x="16" y="28"/>
              </a:cxn>
              <a:cxn ang="0">
                <a:pos x="16" y="28"/>
              </a:cxn>
              <a:cxn ang="0">
                <a:pos x="20" y="30"/>
              </a:cxn>
              <a:cxn ang="0">
                <a:pos x="22" y="30"/>
              </a:cxn>
              <a:cxn ang="0">
                <a:pos x="22" y="30"/>
              </a:cxn>
            </a:cxnLst>
            <a:rect l="0" t="0" r="r" b="b"/>
            <a:pathLst>
              <a:path w="22" h="36">
                <a:moveTo>
                  <a:pt x="22" y="30"/>
                </a:moveTo>
                <a:lnTo>
                  <a:pt x="22" y="30"/>
                </a:lnTo>
                <a:lnTo>
                  <a:pt x="22" y="34"/>
                </a:lnTo>
                <a:lnTo>
                  <a:pt x="20" y="36"/>
                </a:lnTo>
                <a:lnTo>
                  <a:pt x="20" y="36"/>
                </a:lnTo>
                <a:lnTo>
                  <a:pt x="18" y="36"/>
                </a:lnTo>
                <a:lnTo>
                  <a:pt x="16" y="34"/>
                </a:lnTo>
                <a:lnTo>
                  <a:pt x="14" y="30"/>
                </a:lnTo>
                <a:lnTo>
                  <a:pt x="14" y="30"/>
                </a:lnTo>
                <a:lnTo>
                  <a:pt x="8" y="28"/>
                </a:lnTo>
                <a:lnTo>
                  <a:pt x="2" y="28"/>
                </a:lnTo>
                <a:lnTo>
                  <a:pt x="2" y="28"/>
                </a:lnTo>
                <a:lnTo>
                  <a:pt x="0" y="24"/>
                </a:lnTo>
                <a:lnTo>
                  <a:pt x="0" y="20"/>
                </a:lnTo>
                <a:lnTo>
                  <a:pt x="0" y="20"/>
                </a:lnTo>
                <a:lnTo>
                  <a:pt x="0" y="16"/>
                </a:lnTo>
                <a:lnTo>
                  <a:pt x="0" y="12"/>
                </a:lnTo>
                <a:lnTo>
                  <a:pt x="0" y="12"/>
                </a:lnTo>
                <a:lnTo>
                  <a:pt x="4" y="12"/>
                </a:lnTo>
                <a:lnTo>
                  <a:pt x="6" y="14"/>
                </a:lnTo>
                <a:lnTo>
                  <a:pt x="6" y="14"/>
                </a:lnTo>
                <a:lnTo>
                  <a:pt x="6" y="10"/>
                </a:lnTo>
                <a:lnTo>
                  <a:pt x="6" y="8"/>
                </a:lnTo>
                <a:lnTo>
                  <a:pt x="6" y="8"/>
                </a:lnTo>
                <a:lnTo>
                  <a:pt x="4" y="6"/>
                </a:lnTo>
                <a:lnTo>
                  <a:pt x="2" y="4"/>
                </a:lnTo>
                <a:lnTo>
                  <a:pt x="2" y="4"/>
                </a:lnTo>
                <a:lnTo>
                  <a:pt x="4" y="2"/>
                </a:lnTo>
                <a:lnTo>
                  <a:pt x="8" y="0"/>
                </a:lnTo>
                <a:lnTo>
                  <a:pt x="8" y="0"/>
                </a:lnTo>
                <a:lnTo>
                  <a:pt x="10" y="2"/>
                </a:lnTo>
                <a:lnTo>
                  <a:pt x="10" y="2"/>
                </a:lnTo>
                <a:lnTo>
                  <a:pt x="14" y="2"/>
                </a:lnTo>
                <a:lnTo>
                  <a:pt x="16" y="4"/>
                </a:lnTo>
                <a:lnTo>
                  <a:pt x="16" y="4"/>
                </a:lnTo>
                <a:lnTo>
                  <a:pt x="18" y="6"/>
                </a:lnTo>
                <a:lnTo>
                  <a:pt x="22" y="8"/>
                </a:lnTo>
                <a:lnTo>
                  <a:pt x="22" y="8"/>
                </a:lnTo>
                <a:lnTo>
                  <a:pt x="22" y="12"/>
                </a:lnTo>
                <a:lnTo>
                  <a:pt x="22" y="12"/>
                </a:lnTo>
                <a:lnTo>
                  <a:pt x="20" y="18"/>
                </a:lnTo>
                <a:lnTo>
                  <a:pt x="20" y="18"/>
                </a:lnTo>
                <a:lnTo>
                  <a:pt x="16" y="20"/>
                </a:lnTo>
                <a:lnTo>
                  <a:pt x="14" y="20"/>
                </a:lnTo>
                <a:lnTo>
                  <a:pt x="14" y="20"/>
                </a:lnTo>
                <a:lnTo>
                  <a:pt x="16" y="24"/>
                </a:lnTo>
                <a:lnTo>
                  <a:pt x="16" y="28"/>
                </a:lnTo>
                <a:lnTo>
                  <a:pt x="16" y="28"/>
                </a:lnTo>
                <a:lnTo>
                  <a:pt x="20" y="30"/>
                </a:lnTo>
                <a:lnTo>
                  <a:pt x="22" y="30"/>
                </a:lnTo>
                <a:lnTo>
                  <a:pt x="22" y="3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6" name="Freeform 255"/>
          <p:cNvSpPr>
            <a:spLocks noChangeAspect="1"/>
          </p:cNvSpPr>
          <p:nvPr/>
        </p:nvSpPr>
        <p:spPr bwMode="auto">
          <a:xfrm>
            <a:off x="10342036" y="4121474"/>
            <a:ext cx="45719" cy="94489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12"/>
              </a:cxn>
              <a:cxn ang="0">
                <a:pos x="36" y="16"/>
              </a:cxn>
              <a:cxn ang="0">
                <a:pos x="34" y="20"/>
              </a:cxn>
              <a:cxn ang="0">
                <a:pos x="34" y="28"/>
              </a:cxn>
              <a:cxn ang="0">
                <a:pos x="36" y="38"/>
              </a:cxn>
              <a:cxn ang="0">
                <a:pos x="38" y="46"/>
              </a:cxn>
              <a:cxn ang="0">
                <a:pos x="38" y="48"/>
              </a:cxn>
              <a:cxn ang="0">
                <a:pos x="30" y="54"/>
              </a:cxn>
              <a:cxn ang="0">
                <a:pos x="30" y="58"/>
              </a:cxn>
              <a:cxn ang="0">
                <a:pos x="26" y="62"/>
              </a:cxn>
              <a:cxn ang="0">
                <a:pos x="16" y="72"/>
              </a:cxn>
              <a:cxn ang="0">
                <a:pos x="12" y="80"/>
              </a:cxn>
              <a:cxn ang="0">
                <a:pos x="8" y="86"/>
              </a:cxn>
              <a:cxn ang="0">
                <a:pos x="4" y="92"/>
              </a:cxn>
              <a:cxn ang="0">
                <a:pos x="2" y="92"/>
              </a:cxn>
              <a:cxn ang="0">
                <a:pos x="4" y="88"/>
              </a:cxn>
              <a:cxn ang="0">
                <a:pos x="8" y="82"/>
              </a:cxn>
              <a:cxn ang="0">
                <a:pos x="8" y="76"/>
              </a:cxn>
              <a:cxn ang="0">
                <a:pos x="6" y="78"/>
              </a:cxn>
              <a:cxn ang="0">
                <a:pos x="4" y="78"/>
              </a:cxn>
              <a:cxn ang="0">
                <a:pos x="4" y="70"/>
              </a:cxn>
              <a:cxn ang="0">
                <a:pos x="0" y="66"/>
              </a:cxn>
              <a:cxn ang="0">
                <a:pos x="0" y="60"/>
              </a:cxn>
              <a:cxn ang="0">
                <a:pos x="2" y="52"/>
              </a:cxn>
              <a:cxn ang="0">
                <a:pos x="0" y="44"/>
              </a:cxn>
              <a:cxn ang="0">
                <a:pos x="2" y="34"/>
              </a:cxn>
              <a:cxn ang="0">
                <a:pos x="6" y="24"/>
              </a:cxn>
              <a:cxn ang="0">
                <a:pos x="14" y="12"/>
              </a:cxn>
              <a:cxn ang="0">
                <a:pos x="24" y="2"/>
              </a:cxn>
              <a:cxn ang="0">
                <a:pos x="28" y="4"/>
              </a:cxn>
              <a:cxn ang="0">
                <a:pos x="32" y="4"/>
              </a:cxn>
              <a:cxn ang="0">
                <a:pos x="36" y="0"/>
              </a:cxn>
              <a:cxn ang="0">
                <a:pos x="42" y="0"/>
              </a:cxn>
            </a:cxnLst>
            <a:rect l="0" t="0" r="r" b="b"/>
            <a:pathLst>
              <a:path w="42" h="92">
                <a:moveTo>
                  <a:pt x="42" y="0"/>
                </a:moveTo>
                <a:lnTo>
                  <a:pt x="42" y="0"/>
                </a:lnTo>
                <a:lnTo>
                  <a:pt x="42" y="6"/>
                </a:lnTo>
                <a:lnTo>
                  <a:pt x="42" y="12"/>
                </a:lnTo>
                <a:lnTo>
                  <a:pt x="42" y="12"/>
                </a:lnTo>
                <a:lnTo>
                  <a:pt x="36" y="16"/>
                </a:lnTo>
                <a:lnTo>
                  <a:pt x="36" y="16"/>
                </a:lnTo>
                <a:lnTo>
                  <a:pt x="34" y="20"/>
                </a:lnTo>
                <a:lnTo>
                  <a:pt x="34" y="20"/>
                </a:lnTo>
                <a:lnTo>
                  <a:pt x="34" y="28"/>
                </a:lnTo>
                <a:lnTo>
                  <a:pt x="36" y="38"/>
                </a:lnTo>
                <a:lnTo>
                  <a:pt x="36" y="38"/>
                </a:lnTo>
                <a:lnTo>
                  <a:pt x="38" y="42"/>
                </a:lnTo>
                <a:lnTo>
                  <a:pt x="38" y="46"/>
                </a:lnTo>
                <a:lnTo>
                  <a:pt x="38" y="46"/>
                </a:lnTo>
                <a:lnTo>
                  <a:pt x="38" y="48"/>
                </a:lnTo>
                <a:lnTo>
                  <a:pt x="34" y="50"/>
                </a:lnTo>
                <a:lnTo>
                  <a:pt x="30" y="54"/>
                </a:lnTo>
                <a:lnTo>
                  <a:pt x="30" y="54"/>
                </a:lnTo>
                <a:lnTo>
                  <a:pt x="30" y="58"/>
                </a:lnTo>
                <a:lnTo>
                  <a:pt x="30" y="58"/>
                </a:lnTo>
                <a:lnTo>
                  <a:pt x="26" y="62"/>
                </a:lnTo>
                <a:lnTo>
                  <a:pt x="22" y="66"/>
                </a:lnTo>
                <a:lnTo>
                  <a:pt x="16" y="72"/>
                </a:lnTo>
                <a:lnTo>
                  <a:pt x="16" y="72"/>
                </a:lnTo>
                <a:lnTo>
                  <a:pt x="12" y="80"/>
                </a:lnTo>
                <a:lnTo>
                  <a:pt x="8" y="86"/>
                </a:lnTo>
                <a:lnTo>
                  <a:pt x="8" y="86"/>
                </a:lnTo>
                <a:lnTo>
                  <a:pt x="6" y="90"/>
                </a:lnTo>
                <a:lnTo>
                  <a:pt x="4" y="92"/>
                </a:lnTo>
                <a:lnTo>
                  <a:pt x="2" y="92"/>
                </a:lnTo>
                <a:lnTo>
                  <a:pt x="2" y="92"/>
                </a:lnTo>
                <a:lnTo>
                  <a:pt x="2" y="90"/>
                </a:lnTo>
                <a:lnTo>
                  <a:pt x="4" y="88"/>
                </a:lnTo>
                <a:lnTo>
                  <a:pt x="8" y="82"/>
                </a:lnTo>
                <a:lnTo>
                  <a:pt x="8" y="82"/>
                </a:lnTo>
                <a:lnTo>
                  <a:pt x="8" y="80"/>
                </a:lnTo>
                <a:lnTo>
                  <a:pt x="8" y="76"/>
                </a:lnTo>
                <a:lnTo>
                  <a:pt x="8" y="76"/>
                </a:lnTo>
                <a:lnTo>
                  <a:pt x="6" y="78"/>
                </a:lnTo>
                <a:lnTo>
                  <a:pt x="4" y="78"/>
                </a:lnTo>
                <a:lnTo>
                  <a:pt x="4" y="78"/>
                </a:lnTo>
                <a:lnTo>
                  <a:pt x="2" y="74"/>
                </a:lnTo>
                <a:lnTo>
                  <a:pt x="4" y="70"/>
                </a:lnTo>
                <a:lnTo>
                  <a:pt x="4" y="70"/>
                </a:lnTo>
                <a:lnTo>
                  <a:pt x="0" y="66"/>
                </a:lnTo>
                <a:lnTo>
                  <a:pt x="0" y="66"/>
                </a:lnTo>
                <a:lnTo>
                  <a:pt x="0" y="60"/>
                </a:lnTo>
                <a:lnTo>
                  <a:pt x="0" y="60"/>
                </a:lnTo>
                <a:lnTo>
                  <a:pt x="2" y="52"/>
                </a:lnTo>
                <a:lnTo>
                  <a:pt x="2" y="52"/>
                </a:lnTo>
                <a:lnTo>
                  <a:pt x="0" y="44"/>
                </a:lnTo>
                <a:lnTo>
                  <a:pt x="0" y="44"/>
                </a:lnTo>
                <a:lnTo>
                  <a:pt x="2" y="34"/>
                </a:lnTo>
                <a:lnTo>
                  <a:pt x="2" y="34"/>
                </a:lnTo>
                <a:lnTo>
                  <a:pt x="6" y="24"/>
                </a:lnTo>
                <a:lnTo>
                  <a:pt x="6" y="24"/>
                </a:lnTo>
                <a:lnTo>
                  <a:pt x="14" y="12"/>
                </a:lnTo>
                <a:lnTo>
                  <a:pt x="20" y="6"/>
                </a:lnTo>
                <a:lnTo>
                  <a:pt x="24" y="2"/>
                </a:lnTo>
                <a:lnTo>
                  <a:pt x="24" y="2"/>
                </a:lnTo>
                <a:lnTo>
                  <a:pt x="28" y="4"/>
                </a:lnTo>
                <a:lnTo>
                  <a:pt x="32" y="4"/>
                </a:lnTo>
                <a:lnTo>
                  <a:pt x="32" y="4"/>
                </a:lnTo>
                <a:lnTo>
                  <a:pt x="34" y="2"/>
                </a:lnTo>
                <a:lnTo>
                  <a:pt x="36" y="0"/>
                </a:lnTo>
                <a:lnTo>
                  <a:pt x="36" y="0"/>
                </a:lnTo>
                <a:lnTo>
                  <a:pt x="42" y="0"/>
                </a:lnTo>
                <a:lnTo>
                  <a:pt x="4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7" name="Freeform 256"/>
          <p:cNvSpPr>
            <a:spLocks noChangeAspect="1"/>
          </p:cNvSpPr>
          <p:nvPr/>
        </p:nvSpPr>
        <p:spPr bwMode="auto">
          <a:xfrm>
            <a:off x="10289649" y="4125871"/>
            <a:ext cx="45719" cy="126603"/>
          </a:xfrm>
          <a:custGeom>
            <a:avLst/>
            <a:gdLst/>
            <a:ahLst/>
            <a:cxnLst>
              <a:cxn ang="0">
                <a:pos x="34" y="0"/>
              </a:cxn>
              <a:cxn ang="0">
                <a:pos x="34" y="0"/>
              </a:cxn>
              <a:cxn ang="0">
                <a:pos x="36" y="2"/>
              </a:cxn>
              <a:cxn ang="0">
                <a:pos x="34" y="4"/>
              </a:cxn>
              <a:cxn ang="0">
                <a:pos x="34" y="4"/>
              </a:cxn>
              <a:cxn ang="0">
                <a:pos x="32" y="8"/>
              </a:cxn>
              <a:cxn ang="0">
                <a:pos x="32" y="8"/>
              </a:cxn>
              <a:cxn ang="0">
                <a:pos x="28" y="24"/>
              </a:cxn>
              <a:cxn ang="0">
                <a:pos x="26" y="38"/>
              </a:cxn>
              <a:cxn ang="0">
                <a:pos x="26" y="38"/>
              </a:cxn>
              <a:cxn ang="0">
                <a:pos x="16" y="66"/>
              </a:cxn>
              <a:cxn ang="0">
                <a:pos x="16" y="66"/>
              </a:cxn>
              <a:cxn ang="0">
                <a:pos x="14" y="84"/>
              </a:cxn>
              <a:cxn ang="0">
                <a:pos x="14" y="84"/>
              </a:cxn>
              <a:cxn ang="0">
                <a:pos x="10" y="94"/>
              </a:cxn>
              <a:cxn ang="0">
                <a:pos x="10" y="94"/>
              </a:cxn>
              <a:cxn ang="0">
                <a:pos x="6" y="100"/>
              </a:cxn>
              <a:cxn ang="0">
                <a:pos x="4" y="102"/>
              </a:cxn>
              <a:cxn ang="0">
                <a:pos x="2" y="104"/>
              </a:cxn>
              <a:cxn ang="0">
                <a:pos x="2" y="104"/>
              </a:cxn>
              <a:cxn ang="0">
                <a:pos x="0" y="102"/>
              </a:cxn>
              <a:cxn ang="0">
                <a:pos x="0" y="100"/>
              </a:cxn>
              <a:cxn ang="0">
                <a:pos x="0" y="94"/>
              </a:cxn>
              <a:cxn ang="0">
                <a:pos x="4" y="80"/>
              </a:cxn>
              <a:cxn ang="0">
                <a:pos x="4" y="80"/>
              </a:cxn>
              <a:cxn ang="0">
                <a:pos x="6" y="68"/>
              </a:cxn>
              <a:cxn ang="0">
                <a:pos x="6" y="68"/>
              </a:cxn>
              <a:cxn ang="0">
                <a:pos x="14" y="50"/>
              </a:cxn>
              <a:cxn ang="0">
                <a:pos x="14" y="50"/>
              </a:cxn>
              <a:cxn ang="0">
                <a:pos x="20" y="42"/>
              </a:cxn>
              <a:cxn ang="0">
                <a:pos x="20" y="42"/>
              </a:cxn>
              <a:cxn ang="0">
                <a:pos x="24" y="28"/>
              </a:cxn>
              <a:cxn ang="0">
                <a:pos x="28" y="12"/>
              </a:cxn>
              <a:cxn ang="0">
                <a:pos x="28" y="12"/>
              </a:cxn>
              <a:cxn ang="0">
                <a:pos x="30" y="6"/>
              </a:cxn>
              <a:cxn ang="0">
                <a:pos x="30" y="6"/>
              </a:cxn>
              <a:cxn ang="0">
                <a:pos x="32" y="2"/>
              </a:cxn>
              <a:cxn ang="0">
                <a:pos x="34" y="0"/>
              </a:cxn>
              <a:cxn ang="0">
                <a:pos x="34" y="0"/>
              </a:cxn>
            </a:cxnLst>
            <a:rect l="0" t="0" r="r" b="b"/>
            <a:pathLst>
              <a:path w="36" h="104">
                <a:moveTo>
                  <a:pt x="34" y="0"/>
                </a:moveTo>
                <a:lnTo>
                  <a:pt x="34" y="0"/>
                </a:lnTo>
                <a:lnTo>
                  <a:pt x="36" y="2"/>
                </a:lnTo>
                <a:lnTo>
                  <a:pt x="34" y="4"/>
                </a:lnTo>
                <a:lnTo>
                  <a:pt x="34" y="4"/>
                </a:lnTo>
                <a:lnTo>
                  <a:pt x="32" y="8"/>
                </a:lnTo>
                <a:lnTo>
                  <a:pt x="32" y="8"/>
                </a:lnTo>
                <a:lnTo>
                  <a:pt x="28" y="24"/>
                </a:lnTo>
                <a:lnTo>
                  <a:pt x="26" y="38"/>
                </a:lnTo>
                <a:lnTo>
                  <a:pt x="26" y="38"/>
                </a:lnTo>
                <a:lnTo>
                  <a:pt x="16" y="66"/>
                </a:lnTo>
                <a:lnTo>
                  <a:pt x="16" y="66"/>
                </a:lnTo>
                <a:lnTo>
                  <a:pt x="14" y="84"/>
                </a:lnTo>
                <a:lnTo>
                  <a:pt x="14" y="84"/>
                </a:lnTo>
                <a:lnTo>
                  <a:pt x="10" y="94"/>
                </a:lnTo>
                <a:lnTo>
                  <a:pt x="10" y="94"/>
                </a:lnTo>
                <a:lnTo>
                  <a:pt x="6" y="100"/>
                </a:lnTo>
                <a:lnTo>
                  <a:pt x="4" y="102"/>
                </a:lnTo>
                <a:lnTo>
                  <a:pt x="2" y="104"/>
                </a:lnTo>
                <a:lnTo>
                  <a:pt x="2" y="104"/>
                </a:lnTo>
                <a:lnTo>
                  <a:pt x="0" y="102"/>
                </a:lnTo>
                <a:lnTo>
                  <a:pt x="0" y="100"/>
                </a:lnTo>
                <a:lnTo>
                  <a:pt x="0" y="94"/>
                </a:lnTo>
                <a:lnTo>
                  <a:pt x="4" y="80"/>
                </a:lnTo>
                <a:lnTo>
                  <a:pt x="4" y="80"/>
                </a:lnTo>
                <a:lnTo>
                  <a:pt x="6" y="68"/>
                </a:lnTo>
                <a:lnTo>
                  <a:pt x="6" y="68"/>
                </a:lnTo>
                <a:lnTo>
                  <a:pt x="14" y="50"/>
                </a:lnTo>
                <a:lnTo>
                  <a:pt x="14" y="50"/>
                </a:lnTo>
                <a:lnTo>
                  <a:pt x="20" y="42"/>
                </a:lnTo>
                <a:lnTo>
                  <a:pt x="20" y="42"/>
                </a:lnTo>
                <a:lnTo>
                  <a:pt x="24" y="28"/>
                </a:lnTo>
                <a:lnTo>
                  <a:pt x="28" y="12"/>
                </a:lnTo>
                <a:lnTo>
                  <a:pt x="28" y="12"/>
                </a:lnTo>
                <a:lnTo>
                  <a:pt x="30" y="6"/>
                </a:lnTo>
                <a:lnTo>
                  <a:pt x="30" y="6"/>
                </a:lnTo>
                <a:lnTo>
                  <a:pt x="32" y="2"/>
                </a:lnTo>
                <a:lnTo>
                  <a:pt x="34" y="0"/>
                </a:lnTo>
                <a:lnTo>
                  <a:pt x="3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8" name="Freeform 257"/>
          <p:cNvSpPr>
            <a:spLocks noChangeAspect="1"/>
          </p:cNvSpPr>
          <p:nvPr/>
        </p:nvSpPr>
        <p:spPr bwMode="auto">
          <a:xfrm>
            <a:off x="10235671" y="4270256"/>
            <a:ext cx="45722" cy="45719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20" y="10"/>
              </a:cxn>
              <a:cxn ang="0">
                <a:pos x="24" y="18"/>
              </a:cxn>
              <a:cxn ang="0">
                <a:pos x="24" y="22"/>
              </a:cxn>
              <a:cxn ang="0">
                <a:pos x="24" y="26"/>
              </a:cxn>
              <a:cxn ang="0">
                <a:pos x="24" y="26"/>
              </a:cxn>
              <a:cxn ang="0">
                <a:pos x="22" y="26"/>
              </a:cxn>
              <a:cxn ang="0">
                <a:pos x="18" y="26"/>
              </a:cxn>
              <a:cxn ang="0">
                <a:pos x="12" y="24"/>
              </a:cxn>
              <a:cxn ang="0">
                <a:pos x="12" y="24"/>
              </a:cxn>
              <a:cxn ang="0">
                <a:pos x="6" y="22"/>
              </a:cxn>
              <a:cxn ang="0">
                <a:pos x="6" y="22"/>
              </a:cxn>
              <a:cxn ang="0">
                <a:pos x="2" y="16"/>
              </a:cxn>
              <a:cxn ang="0">
                <a:pos x="2" y="16"/>
              </a:cxn>
              <a:cxn ang="0">
                <a:pos x="0" y="8"/>
              </a:cxn>
              <a:cxn ang="0">
                <a:pos x="2" y="4"/>
              </a:cxn>
              <a:cxn ang="0">
                <a:pos x="4" y="0"/>
              </a:cxn>
              <a:cxn ang="0">
                <a:pos x="4" y="0"/>
              </a:cxn>
              <a:cxn ang="0">
                <a:pos x="8" y="0"/>
              </a:cxn>
              <a:cxn ang="0">
                <a:pos x="12" y="4"/>
              </a:cxn>
              <a:cxn ang="0">
                <a:pos x="12" y="4"/>
              </a:cxn>
              <a:cxn ang="0">
                <a:pos x="16" y="6"/>
              </a:cxn>
              <a:cxn ang="0">
                <a:pos x="20" y="10"/>
              </a:cxn>
              <a:cxn ang="0">
                <a:pos x="20" y="10"/>
              </a:cxn>
            </a:cxnLst>
            <a:rect l="0" t="0" r="r" b="b"/>
            <a:pathLst>
              <a:path w="24" h="26">
                <a:moveTo>
                  <a:pt x="20" y="10"/>
                </a:moveTo>
                <a:lnTo>
                  <a:pt x="20" y="10"/>
                </a:lnTo>
                <a:lnTo>
                  <a:pt x="24" y="18"/>
                </a:lnTo>
                <a:lnTo>
                  <a:pt x="24" y="22"/>
                </a:lnTo>
                <a:lnTo>
                  <a:pt x="24" y="26"/>
                </a:lnTo>
                <a:lnTo>
                  <a:pt x="24" y="26"/>
                </a:lnTo>
                <a:lnTo>
                  <a:pt x="22" y="26"/>
                </a:lnTo>
                <a:lnTo>
                  <a:pt x="18" y="26"/>
                </a:lnTo>
                <a:lnTo>
                  <a:pt x="12" y="24"/>
                </a:lnTo>
                <a:lnTo>
                  <a:pt x="12" y="24"/>
                </a:lnTo>
                <a:lnTo>
                  <a:pt x="6" y="22"/>
                </a:lnTo>
                <a:lnTo>
                  <a:pt x="6" y="22"/>
                </a:lnTo>
                <a:lnTo>
                  <a:pt x="2" y="16"/>
                </a:lnTo>
                <a:lnTo>
                  <a:pt x="2" y="16"/>
                </a:lnTo>
                <a:lnTo>
                  <a:pt x="0" y="8"/>
                </a:lnTo>
                <a:lnTo>
                  <a:pt x="2" y="4"/>
                </a:lnTo>
                <a:lnTo>
                  <a:pt x="4" y="0"/>
                </a:lnTo>
                <a:lnTo>
                  <a:pt x="4" y="0"/>
                </a:lnTo>
                <a:lnTo>
                  <a:pt x="8" y="0"/>
                </a:lnTo>
                <a:lnTo>
                  <a:pt x="12" y="4"/>
                </a:lnTo>
                <a:lnTo>
                  <a:pt x="12" y="4"/>
                </a:lnTo>
                <a:lnTo>
                  <a:pt x="16" y="6"/>
                </a:lnTo>
                <a:lnTo>
                  <a:pt x="20" y="10"/>
                </a:lnTo>
                <a:lnTo>
                  <a:pt x="20" y="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9" name="Freeform 258"/>
          <p:cNvSpPr>
            <a:spLocks noChangeAspect="1"/>
          </p:cNvSpPr>
          <p:nvPr/>
        </p:nvSpPr>
        <p:spPr bwMode="auto">
          <a:xfrm>
            <a:off x="10076339" y="3396734"/>
            <a:ext cx="393967" cy="900192"/>
          </a:xfrm>
          <a:custGeom>
            <a:avLst/>
            <a:gdLst/>
            <a:ahLst/>
            <a:cxnLst>
              <a:cxn ang="0">
                <a:pos x="510" y="272"/>
              </a:cxn>
              <a:cxn ang="0">
                <a:pos x="490" y="274"/>
              </a:cxn>
              <a:cxn ang="0">
                <a:pos x="478" y="286"/>
              </a:cxn>
              <a:cxn ang="0">
                <a:pos x="462" y="290"/>
              </a:cxn>
              <a:cxn ang="0">
                <a:pos x="458" y="310"/>
              </a:cxn>
              <a:cxn ang="0">
                <a:pos x="450" y="358"/>
              </a:cxn>
              <a:cxn ang="0">
                <a:pos x="452" y="390"/>
              </a:cxn>
              <a:cxn ang="0">
                <a:pos x="454" y="404"/>
              </a:cxn>
              <a:cxn ang="0">
                <a:pos x="422" y="466"/>
              </a:cxn>
              <a:cxn ang="0">
                <a:pos x="384" y="486"/>
              </a:cxn>
              <a:cxn ang="0">
                <a:pos x="350" y="520"/>
              </a:cxn>
              <a:cxn ang="0">
                <a:pos x="332" y="542"/>
              </a:cxn>
              <a:cxn ang="0">
                <a:pos x="316" y="558"/>
              </a:cxn>
              <a:cxn ang="0">
                <a:pos x="314" y="578"/>
              </a:cxn>
              <a:cxn ang="0">
                <a:pos x="298" y="604"/>
              </a:cxn>
              <a:cxn ang="0">
                <a:pos x="286" y="656"/>
              </a:cxn>
              <a:cxn ang="0">
                <a:pos x="292" y="742"/>
              </a:cxn>
              <a:cxn ang="0">
                <a:pos x="266" y="794"/>
              </a:cxn>
              <a:cxn ang="0">
                <a:pos x="294" y="782"/>
              </a:cxn>
              <a:cxn ang="0">
                <a:pos x="328" y="762"/>
              </a:cxn>
              <a:cxn ang="0">
                <a:pos x="348" y="794"/>
              </a:cxn>
              <a:cxn ang="0">
                <a:pos x="336" y="868"/>
              </a:cxn>
              <a:cxn ang="0">
                <a:pos x="300" y="854"/>
              </a:cxn>
              <a:cxn ang="0">
                <a:pos x="264" y="854"/>
              </a:cxn>
              <a:cxn ang="0">
                <a:pos x="296" y="874"/>
              </a:cxn>
              <a:cxn ang="0">
                <a:pos x="362" y="872"/>
              </a:cxn>
              <a:cxn ang="0">
                <a:pos x="348" y="892"/>
              </a:cxn>
              <a:cxn ang="0">
                <a:pos x="312" y="902"/>
              </a:cxn>
              <a:cxn ang="0">
                <a:pos x="272" y="938"/>
              </a:cxn>
              <a:cxn ang="0">
                <a:pos x="278" y="954"/>
              </a:cxn>
              <a:cxn ang="0">
                <a:pos x="274" y="984"/>
              </a:cxn>
              <a:cxn ang="0">
                <a:pos x="264" y="1010"/>
              </a:cxn>
              <a:cxn ang="0">
                <a:pos x="262" y="1082"/>
              </a:cxn>
              <a:cxn ang="0">
                <a:pos x="226" y="1170"/>
              </a:cxn>
              <a:cxn ang="0">
                <a:pos x="162" y="1180"/>
              </a:cxn>
              <a:cxn ang="0">
                <a:pos x="140" y="1240"/>
              </a:cxn>
              <a:cxn ang="0">
                <a:pos x="74" y="1234"/>
              </a:cxn>
              <a:cxn ang="0">
                <a:pos x="56" y="1160"/>
              </a:cxn>
              <a:cxn ang="0">
                <a:pos x="74" y="1144"/>
              </a:cxn>
              <a:cxn ang="0">
                <a:pos x="44" y="1086"/>
              </a:cxn>
              <a:cxn ang="0">
                <a:pos x="32" y="1026"/>
              </a:cxn>
              <a:cxn ang="0">
                <a:pos x="22" y="988"/>
              </a:cxn>
              <a:cxn ang="0">
                <a:pos x="18" y="966"/>
              </a:cxn>
              <a:cxn ang="0">
                <a:pos x="8" y="956"/>
              </a:cxn>
              <a:cxn ang="0">
                <a:pos x="6" y="914"/>
              </a:cxn>
              <a:cxn ang="0">
                <a:pos x="28" y="894"/>
              </a:cxn>
              <a:cxn ang="0">
                <a:pos x="64" y="814"/>
              </a:cxn>
              <a:cxn ang="0">
                <a:pos x="64" y="730"/>
              </a:cxn>
              <a:cxn ang="0">
                <a:pos x="80" y="668"/>
              </a:cxn>
              <a:cxn ang="0">
                <a:pos x="62" y="578"/>
              </a:cxn>
              <a:cxn ang="0">
                <a:pos x="66" y="504"/>
              </a:cxn>
              <a:cxn ang="0">
                <a:pos x="148" y="450"/>
              </a:cxn>
              <a:cxn ang="0">
                <a:pos x="148" y="382"/>
              </a:cxn>
              <a:cxn ang="0">
                <a:pos x="190" y="266"/>
              </a:cxn>
              <a:cxn ang="0">
                <a:pos x="244" y="180"/>
              </a:cxn>
              <a:cxn ang="0">
                <a:pos x="250" y="120"/>
              </a:cxn>
              <a:cxn ang="0">
                <a:pos x="300" y="92"/>
              </a:cxn>
              <a:cxn ang="0">
                <a:pos x="362" y="58"/>
              </a:cxn>
              <a:cxn ang="0">
                <a:pos x="372" y="16"/>
              </a:cxn>
              <a:cxn ang="0">
                <a:pos x="386" y="2"/>
              </a:cxn>
              <a:cxn ang="0">
                <a:pos x="498" y="98"/>
              </a:cxn>
              <a:cxn ang="0">
                <a:pos x="528" y="192"/>
              </a:cxn>
            </a:cxnLst>
            <a:rect l="0" t="0" r="r" b="b"/>
            <a:pathLst>
              <a:path w="544" h="1242">
                <a:moveTo>
                  <a:pt x="542" y="260"/>
                </a:moveTo>
                <a:lnTo>
                  <a:pt x="542" y="260"/>
                </a:lnTo>
                <a:lnTo>
                  <a:pt x="544" y="264"/>
                </a:lnTo>
                <a:lnTo>
                  <a:pt x="544" y="268"/>
                </a:lnTo>
                <a:lnTo>
                  <a:pt x="544" y="268"/>
                </a:lnTo>
                <a:lnTo>
                  <a:pt x="542" y="272"/>
                </a:lnTo>
                <a:lnTo>
                  <a:pt x="542" y="272"/>
                </a:lnTo>
                <a:lnTo>
                  <a:pt x="542" y="274"/>
                </a:lnTo>
                <a:lnTo>
                  <a:pt x="540" y="276"/>
                </a:lnTo>
                <a:lnTo>
                  <a:pt x="540" y="276"/>
                </a:lnTo>
                <a:lnTo>
                  <a:pt x="538" y="274"/>
                </a:lnTo>
                <a:lnTo>
                  <a:pt x="536" y="272"/>
                </a:lnTo>
                <a:lnTo>
                  <a:pt x="536" y="272"/>
                </a:lnTo>
                <a:lnTo>
                  <a:pt x="528" y="268"/>
                </a:lnTo>
                <a:lnTo>
                  <a:pt x="528" y="268"/>
                </a:lnTo>
                <a:lnTo>
                  <a:pt x="518" y="270"/>
                </a:lnTo>
                <a:lnTo>
                  <a:pt x="514" y="270"/>
                </a:lnTo>
                <a:lnTo>
                  <a:pt x="510" y="272"/>
                </a:lnTo>
                <a:lnTo>
                  <a:pt x="510" y="272"/>
                </a:lnTo>
                <a:lnTo>
                  <a:pt x="510" y="276"/>
                </a:lnTo>
                <a:lnTo>
                  <a:pt x="510" y="278"/>
                </a:lnTo>
                <a:lnTo>
                  <a:pt x="508" y="280"/>
                </a:lnTo>
                <a:lnTo>
                  <a:pt x="508" y="280"/>
                </a:lnTo>
                <a:lnTo>
                  <a:pt x="506" y="280"/>
                </a:lnTo>
                <a:lnTo>
                  <a:pt x="504" y="278"/>
                </a:lnTo>
                <a:lnTo>
                  <a:pt x="504" y="278"/>
                </a:lnTo>
                <a:lnTo>
                  <a:pt x="502" y="278"/>
                </a:lnTo>
                <a:lnTo>
                  <a:pt x="502" y="278"/>
                </a:lnTo>
                <a:lnTo>
                  <a:pt x="498" y="274"/>
                </a:lnTo>
                <a:lnTo>
                  <a:pt x="496" y="272"/>
                </a:lnTo>
                <a:lnTo>
                  <a:pt x="496" y="272"/>
                </a:lnTo>
                <a:lnTo>
                  <a:pt x="494" y="270"/>
                </a:lnTo>
                <a:lnTo>
                  <a:pt x="492" y="268"/>
                </a:lnTo>
                <a:lnTo>
                  <a:pt x="492" y="268"/>
                </a:lnTo>
                <a:lnTo>
                  <a:pt x="490" y="270"/>
                </a:lnTo>
                <a:lnTo>
                  <a:pt x="490" y="274"/>
                </a:lnTo>
                <a:lnTo>
                  <a:pt x="490" y="276"/>
                </a:lnTo>
                <a:lnTo>
                  <a:pt x="490" y="278"/>
                </a:lnTo>
                <a:lnTo>
                  <a:pt x="490" y="278"/>
                </a:lnTo>
                <a:lnTo>
                  <a:pt x="486" y="278"/>
                </a:lnTo>
                <a:lnTo>
                  <a:pt x="486" y="278"/>
                </a:lnTo>
                <a:lnTo>
                  <a:pt x="484" y="274"/>
                </a:lnTo>
                <a:lnTo>
                  <a:pt x="484" y="274"/>
                </a:lnTo>
                <a:lnTo>
                  <a:pt x="482" y="270"/>
                </a:lnTo>
                <a:lnTo>
                  <a:pt x="482" y="270"/>
                </a:lnTo>
                <a:lnTo>
                  <a:pt x="480" y="270"/>
                </a:lnTo>
                <a:lnTo>
                  <a:pt x="480" y="270"/>
                </a:lnTo>
                <a:lnTo>
                  <a:pt x="478" y="272"/>
                </a:lnTo>
                <a:lnTo>
                  <a:pt x="478" y="272"/>
                </a:lnTo>
                <a:lnTo>
                  <a:pt x="476" y="274"/>
                </a:lnTo>
                <a:lnTo>
                  <a:pt x="478" y="278"/>
                </a:lnTo>
                <a:lnTo>
                  <a:pt x="478" y="282"/>
                </a:lnTo>
                <a:lnTo>
                  <a:pt x="478" y="286"/>
                </a:lnTo>
                <a:lnTo>
                  <a:pt x="478" y="286"/>
                </a:lnTo>
                <a:lnTo>
                  <a:pt x="476" y="288"/>
                </a:lnTo>
                <a:lnTo>
                  <a:pt x="476" y="288"/>
                </a:lnTo>
                <a:lnTo>
                  <a:pt x="474" y="286"/>
                </a:lnTo>
                <a:lnTo>
                  <a:pt x="474" y="286"/>
                </a:lnTo>
                <a:lnTo>
                  <a:pt x="474" y="288"/>
                </a:lnTo>
                <a:lnTo>
                  <a:pt x="476" y="290"/>
                </a:lnTo>
                <a:lnTo>
                  <a:pt x="478" y="294"/>
                </a:lnTo>
                <a:lnTo>
                  <a:pt x="478" y="296"/>
                </a:lnTo>
                <a:lnTo>
                  <a:pt x="478" y="296"/>
                </a:lnTo>
                <a:lnTo>
                  <a:pt x="474" y="296"/>
                </a:lnTo>
                <a:lnTo>
                  <a:pt x="474" y="296"/>
                </a:lnTo>
                <a:lnTo>
                  <a:pt x="470" y="292"/>
                </a:lnTo>
                <a:lnTo>
                  <a:pt x="470" y="292"/>
                </a:lnTo>
                <a:lnTo>
                  <a:pt x="466" y="288"/>
                </a:lnTo>
                <a:lnTo>
                  <a:pt x="464" y="286"/>
                </a:lnTo>
                <a:lnTo>
                  <a:pt x="462" y="288"/>
                </a:lnTo>
                <a:lnTo>
                  <a:pt x="462" y="288"/>
                </a:lnTo>
                <a:lnTo>
                  <a:pt x="462" y="290"/>
                </a:lnTo>
                <a:lnTo>
                  <a:pt x="462" y="290"/>
                </a:lnTo>
                <a:lnTo>
                  <a:pt x="466" y="294"/>
                </a:lnTo>
                <a:lnTo>
                  <a:pt x="470" y="300"/>
                </a:lnTo>
                <a:lnTo>
                  <a:pt x="470" y="300"/>
                </a:lnTo>
                <a:lnTo>
                  <a:pt x="470" y="302"/>
                </a:lnTo>
                <a:lnTo>
                  <a:pt x="470" y="302"/>
                </a:lnTo>
                <a:lnTo>
                  <a:pt x="466" y="304"/>
                </a:lnTo>
                <a:lnTo>
                  <a:pt x="464" y="304"/>
                </a:lnTo>
                <a:lnTo>
                  <a:pt x="464" y="304"/>
                </a:lnTo>
                <a:lnTo>
                  <a:pt x="464" y="306"/>
                </a:lnTo>
                <a:lnTo>
                  <a:pt x="466" y="308"/>
                </a:lnTo>
                <a:lnTo>
                  <a:pt x="466" y="308"/>
                </a:lnTo>
                <a:lnTo>
                  <a:pt x="466" y="312"/>
                </a:lnTo>
                <a:lnTo>
                  <a:pt x="466" y="312"/>
                </a:lnTo>
                <a:lnTo>
                  <a:pt x="464" y="312"/>
                </a:lnTo>
                <a:lnTo>
                  <a:pt x="464" y="312"/>
                </a:lnTo>
                <a:lnTo>
                  <a:pt x="458" y="310"/>
                </a:lnTo>
                <a:lnTo>
                  <a:pt x="458" y="310"/>
                </a:lnTo>
                <a:lnTo>
                  <a:pt x="454" y="312"/>
                </a:lnTo>
                <a:lnTo>
                  <a:pt x="454" y="312"/>
                </a:lnTo>
                <a:lnTo>
                  <a:pt x="454" y="318"/>
                </a:lnTo>
                <a:lnTo>
                  <a:pt x="454" y="318"/>
                </a:lnTo>
                <a:lnTo>
                  <a:pt x="450" y="320"/>
                </a:lnTo>
                <a:lnTo>
                  <a:pt x="446" y="322"/>
                </a:lnTo>
                <a:lnTo>
                  <a:pt x="446" y="322"/>
                </a:lnTo>
                <a:lnTo>
                  <a:pt x="446" y="324"/>
                </a:lnTo>
                <a:lnTo>
                  <a:pt x="446" y="324"/>
                </a:lnTo>
                <a:lnTo>
                  <a:pt x="448" y="328"/>
                </a:lnTo>
                <a:lnTo>
                  <a:pt x="450" y="330"/>
                </a:lnTo>
                <a:lnTo>
                  <a:pt x="456" y="336"/>
                </a:lnTo>
                <a:lnTo>
                  <a:pt x="456" y="336"/>
                </a:lnTo>
                <a:lnTo>
                  <a:pt x="454" y="340"/>
                </a:lnTo>
                <a:lnTo>
                  <a:pt x="454" y="340"/>
                </a:lnTo>
                <a:lnTo>
                  <a:pt x="452" y="350"/>
                </a:lnTo>
                <a:lnTo>
                  <a:pt x="450" y="358"/>
                </a:lnTo>
                <a:lnTo>
                  <a:pt x="450" y="358"/>
                </a:lnTo>
                <a:lnTo>
                  <a:pt x="446" y="360"/>
                </a:lnTo>
                <a:lnTo>
                  <a:pt x="444" y="360"/>
                </a:lnTo>
                <a:lnTo>
                  <a:pt x="444" y="360"/>
                </a:lnTo>
                <a:lnTo>
                  <a:pt x="442" y="366"/>
                </a:lnTo>
                <a:lnTo>
                  <a:pt x="442" y="366"/>
                </a:lnTo>
                <a:lnTo>
                  <a:pt x="440" y="368"/>
                </a:lnTo>
                <a:lnTo>
                  <a:pt x="440" y="368"/>
                </a:lnTo>
                <a:lnTo>
                  <a:pt x="440" y="372"/>
                </a:lnTo>
                <a:lnTo>
                  <a:pt x="440" y="372"/>
                </a:lnTo>
                <a:lnTo>
                  <a:pt x="444" y="374"/>
                </a:lnTo>
                <a:lnTo>
                  <a:pt x="444" y="374"/>
                </a:lnTo>
                <a:lnTo>
                  <a:pt x="446" y="380"/>
                </a:lnTo>
                <a:lnTo>
                  <a:pt x="446" y="380"/>
                </a:lnTo>
                <a:lnTo>
                  <a:pt x="444" y="380"/>
                </a:lnTo>
                <a:lnTo>
                  <a:pt x="444" y="380"/>
                </a:lnTo>
                <a:lnTo>
                  <a:pt x="446" y="386"/>
                </a:lnTo>
                <a:lnTo>
                  <a:pt x="446" y="386"/>
                </a:lnTo>
                <a:lnTo>
                  <a:pt x="452" y="390"/>
                </a:lnTo>
                <a:lnTo>
                  <a:pt x="458" y="396"/>
                </a:lnTo>
                <a:lnTo>
                  <a:pt x="458" y="396"/>
                </a:lnTo>
                <a:lnTo>
                  <a:pt x="458" y="400"/>
                </a:lnTo>
                <a:lnTo>
                  <a:pt x="458" y="400"/>
                </a:lnTo>
                <a:lnTo>
                  <a:pt x="462" y="402"/>
                </a:lnTo>
                <a:lnTo>
                  <a:pt x="462" y="402"/>
                </a:lnTo>
                <a:lnTo>
                  <a:pt x="462" y="406"/>
                </a:lnTo>
                <a:lnTo>
                  <a:pt x="462" y="406"/>
                </a:lnTo>
                <a:lnTo>
                  <a:pt x="460" y="412"/>
                </a:lnTo>
                <a:lnTo>
                  <a:pt x="458" y="414"/>
                </a:lnTo>
                <a:lnTo>
                  <a:pt x="456" y="416"/>
                </a:lnTo>
                <a:lnTo>
                  <a:pt x="456" y="416"/>
                </a:lnTo>
                <a:lnTo>
                  <a:pt x="456" y="412"/>
                </a:lnTo>
                <a:lnTo>
                  <a:pt x="456" y="408"/>
                </a:lnTo>
                <a:lnTo>
                  <a:pt x="456" y="408"/>
                </a:lnTo>
                <a:lnTo>
                  <a:pt x="456" y="406"/>
                </a:lnTo>
                <a:lnTo>
                  <a:pt x="454" y="404"/>
                </a:lnTo>
                <a:lnTo>
                  <a:pt x="454" y="404"/>
                </a:lnTo>
                <a:lnTo>
                  <a:pt x="452" y="406"/>
                </a:lnTo>
                <a:lnTo>
                  <a:pt x="452" y="408"/>
                </a:lnTo>
                <a:lnTo>
                  <a:pt x="452" y="408"/>
                </a:lnTo>
                <a:lnTo>
                  <a:pt x="448" y="418"/>
                </a:lnTo>
                <a:lnTo>
                  <a:pt x="448" y="418"/>
                </a:lnTo>
                <a:lnTo>
                  <a:pt x="444" y="428"/>
                </a:lnTo>
                <a:lnTo>
                  <a:pt x="444" y="428"/>
                </a:lnTo>
                <a:lnTo>
                  <a:pt x="436" y="438"/>
                </a:lnTo>
                <a:lnTo>
                  <a:pt x="436" y="438"/>
                </a:lnTo>
                <a:lnTo>
                  <a:pt x="436" y="444"/>
                </a:lnTo>
                <a:lnTo>
                  <a:pt x="436" y="444"/>
                </a:lnTo>
                <a:lnTo>
                  <a:pt x="434" y="450"/>
                </a:lnTo>
                <a:lnTo>
                  <a:pt x="430" y="456"/>
                </a:lnTo>
                <a:lnTo>
                  <a:pt x="430" y="456"/>
                </a:lnTo>
                <a:lnTo>
                  <a:pt x="426" y="458"/>
                </a:lnTo>
                <a:lnTo>
                  <a:pt x="426" y="458"/>
                </a:lnTo>
                <a:lnTo>
                  <a:pt x="422" y="466"/>
                </a:lnTo>
                <a:lnTo>
                  <a:pt x="422" y="466"/>
                </a:lnTo>
                <a:lnTo>
                  <a:pt x="414" y="472"/>
                </a:lnTo>
                <a:lnTo>
                  <a:pt x="414" y="472"/>
                </a:lnTo>
                <a:lnTo>
                  <a:pt x="410" y="474"/>
                </a:lnTo>
                <a:lnTo>
                  <a:pt x="410" y="474"/>
                </a:lnTo>
                <a:lnTo>
                  <a:pt x="408" y="474"/>
                </a:lnTo>
                <a:lnTo>
                  <a:pt x="404" y="474"/>
                </a:lnTo>
                <a:lnTo>
                  <a:pt x="404" y="474"/>
                </a:lnTo>
                <a:lnTo>
                  <a:pt x="402" y="476"/>
                </a:lnTo>
                <a:lnTo>
                  <a:pt x="398" y="478"/>
                </a:lnTo>
                <a:lnTo>
                  <a:pt x="398" y="478"/>
                </a:lnTo>
                <a:lnTo>
                  <a:pt x="398" y="486"/>
                </a:lnTo>
                <a:lnTo>
                  <a:pt x="398" y="486"/>
                </a:lnTo>
                <a:lnTo>
                  <a:pt x="394" y="490"/>
                </a:lnTo>
                <a:lnTo>
                  <a:pt x="390" y="492"/>
                </a:lnTo>
                <a:lnTo>
                  <a:pt x="390" y="492"/>
                </a:lnTo>
                <a:lnTo>
                  <a:pt x="386" y="488"/>
                </a:lnTo>
                <a:lnTo>
                  <a:pt x="384" y="486"/>
                </a:lnTo>
                <a:lnTo>
                  <a:pt x="384" y="486"/>
                </a:lnTo>
                <a:lnTo>
                  <a:pt x="382" y="488"/>
                </a:lnTo>
                <a:lnTo>
                  <a:pt x="378" y="490"/>
                </a:lnTo>
                <a:lnTo>
                  <a:pt x="374" y="496"/>
                </a:lnTo>
                <a:lnTo>
                  <a:pt x="374" y="496"/>
                </a:lnTo>
                <a:lnTo>
                  <a:pt x="372" y="504"/>
                </a:lnTo>
                <a:lnTo>
                  <a:pt x="372" y="504"/>
                </a:lnTo>
                <a:lnTo>
                  <a:pt x="368" y="508"/>
                </a:lnTo>
                <a:lnTo>
                  <a:pt x="364" y="510"/>
                </a:lnTo>
                <a:lnTo>
                  <a:pt x="364" y="510"/>
                </a:lnTo>
                <a:lnTo>
                  <a:pt x="360" y="510"/>
                </a:lnTo>
                <a:lnTo>
                  <a:pt x="354" y="510"/>
                </a:lnTo>
                <a:lnTo>
                  <a:pt x="354" y="510"/>
                </a:lnTo>
                <a:lnTo>
                  <a:pt x="352" y="510"/>
                </a:lnTo>
                <a:lnTo>
                  <a:pt x="350" y="510"/>
                </a:lnTo>
                <a:lnTo>
                  <a:pt x="350" y="510"/>
                </a:lnTo>
                <a:lnTo>
                  <a:pt x="350" y="516"/>
                </a:lnTo>
                <a:lnTo>
                  <a:pt x="350" y="520"/>
                </a:lnTo>
                <a:lnTo>
                  <a:pt x="350" y="520"/>
                </a:lnTo>
                <a:lnTo>
                  <a:pt x="346" y="522"/>
                </a:lnTo>
                <a:lnTo>
                  <a:pt x="346" y="522"/>
                </a:lnTo>
                <a:lnTo>
                  <a:pt x="346" y="526"/>
                </a:lnTo>
                <a:lnTo>
                  <a:pt x="346" y="530"/>
                </a:lnTo>
                <a:lnTo>
                  <a:pt x="346" y="530"/>
                </a:lnTo>
                <a:lnTo>
                  <a:pt x="342" y="530"/>
                </a:lnTo>
                <a:lnTo>
                  <a:pt x="340" y="532"/>
                </a:lnTo>
                <a:lnTo>
                  <a:pt x="340" y="532"/>
                </a:lnTo>
                <a:lnTo>
                  <a:pt x="340" y="536"/>
                </a:lnTo>
                <a:lnTo>
                  <a:pt x="340" y="536"/>
                </a:lnTo>
                <a:lnTo>
                  <a:pt x="336" y="538"/>
                </a:lnTo>
                <a:lnTo>
                  <a:pt x="334" y="540"/>
                </a:lnTo>
                <a:lnTo>
                  <a:pt x="334" y="540"/>
                </a:lnTo>
                <a:lnTo>
                  <a:pt x="330" y="540"/>
                </a:lnTo>
                <a:lnTo>
                  <a:pt x="326" y="540"/>
                </a:lnTo>
                <a:lnTo>
                  <a:pt x="326" y="540"/>
                </a:lnTo>
                <a:lnTo>
                  <a:pt x="328" y="542"/>
                </a:lnTo>
                <a:lnTo>
                  <a:pt x="332" y="542"/>
                </a:lnTo>
                <a:lnTo>
                  <a:pt x="334" y="542"/>
                </a:lnTo>
                <a:lnTo>
                  <a:pt x="336" y="544"/>
                </a:lnTo>
                <a:lnTo>
                  <a:pt x="336" y="544"/>
                </a:lnTo>
                <a:lnTo>
                  <a:pt x="336" y="546"/>
                </a:lnTo>
                <a:lnTo>
                  <a:pt x="334" y="548"/>
                </a:lnTo>
                <a:lnTo>
                  <a:pt x="334" y="548"/>
                </a:lnTo>
                <a:lnTo>
                  <a:pt x="334" y="552"/>
                </a:lnTo>
                <a:lnTo>
                  <a:pt x="332" y="554"/>
                </a:lnTo>
                <a:lnTo>
                  <a:pt x="332" y="554"/>
                </a:lnTo>
                <a:lnTo>
                  <a:pt x="330" y="552"/>
                </a:lnTo>
                <a:lnTo>
                  <a:pt x="328" y="552"/>
                </a:lnTo>
                <a:lnTo>
                  <a:pt x="328" y="552"/>
                </a:lnTo>
                <a:lnTo>
                  <a:pt x="326" y="554"/>
                </a:lnTo>
                <a:lnTo>
                  <a:pt x="324" y="558"/>
                </a:lnTo>
                <a:lnTo>
                  <a:pt x="324" y="558"/>
                </a:lnTo>
                <a:lnTo>
                  <a:pt x="320" y="560"/>
                </a:lnTo>
                <a:lnTo>
                  <a:pt x="320" y="560"/>
                </a:lnTo>
                <a:lnTo>
                  <a:pt x="316" y="558"/>
                </a:lnTo>
                <a:lnTo>
                  <a:pt x="314" y="554"/>
                </a:lnTo>
                <a:lnTo>
                  <a:pt x="314" y="554"/>
                </a:lnTo>
                <a:lnTo>
                  <a:pt x="312" y="550"/>
                </a:lnTo>
                <a:lnTo>
                  <a:pt x="312" y="548"/>
                </a:lnTo>
                <a:lnTo>
                  <a:pt x="310" y="548"/>
                </a:lnTo>
                <a:lnTo>
                  <a:pt x="310" y="548"/>
                </a:lnTo>
                <a:lnTo>
                  <a:pt x="310" y="550"/>
                </a:lnTo>
                <a:lnTo>
                  <a:pt x="310" y="554"/>
                </a:lnTo>
                <a:lnTo>
                  <a:pt x="310" y="554"/>
                </a:lnTo>
                <a:lnTo>
                  <a:pt x="314" y="562"/>
                </a:lnTo>
                <a:lnTo>
                  <a:pt x="314" y="562"/>
                </a:lnTo>
                <a:lnTo>
                  <a:pt x="314" y="568"/>
                </a:lnTo>
                <a:lnTo>
                  <a:pt x="312" y="574"/>
                </a:lnTo>
                <a:lnTo>
                  <a:pt x="312" y="574"/>
                </a:lnTo>
                <a:lnTo>
                  <a:pt x="314" y="576"/>
                </a:lnTo>
                <a:lnTo>
                  <a:pt x="314" y="576"/>
                </a:lnTo>
                <a:lnTo>
                  <a:pt x="314" y="578"/>
                </a:lnTo>
                <a:lnTo>
                  <a:pt x="314" y="578"/>
                </a:lnTo>
                <a:lnTo>
                  <a:pt x="310" y="586"/>
                </a:lnTo>
                <a:lnTo>
                  <a:pt x="310" y="586"/>
                </a:lnTo>
                <a:lnTo>
                  <a:pt x="306" y="588"/>
                </a:lnTo>
                <a:lnTo>
                  <a:pt x="306" y="588"/>
                </a:lnTo>
                <a:lnTo>
                  <a:pt x="306" y="590"/>
                </a:lnTo>
                <a:lnTo>
                  <a:pt x="306" y="590"/>
                </a:lnTo>
                <a:lnTo>
                  <a:pt x="302" y="590"/>
                </a:lnTo>
                <a:lnTo>
                  <a:pt x="298" y="586"/>
                </a:lnTo>
                <a:lnTo>
                  <a:pt x="296" y="584"/>
                </a:lnTo>
                <a:lnTo>
                  <a:pt x="292" y="584"/>
                </a:lnTo>
                <a:lnTo>
                  <a:pt x="292" y="584"/>
                </a:lnTo>
                <a:lnTo>
                  <a:pt x="292" y="586"/>
                </a:lnTo>
                <a:lnTo>
                  <a:pt x="292" y="588"/>
                </a:lnTo>
                <a:lnTo>
                  <a:pt x="292" y="594"/>
                </a:lnTo>
                <a:lnTo>
                  <a:pt x="292" y="594"/>
                </a:lnTo>
                <a:lnTo>
                  <a:pt x="294" y="602"/>
                </a:lnTo>
                <a:lnTo>
                  <a:pt x="294" y="602"/>
                </a:lnTo>
                <a:lnTo>
                  <a:pt x="298" y="604"/>
                </a:lnTo>
                <a:lnTo>
                  <a:pt x="300" y="608"/>
                </a:lnTo>
                <a:lnTo>
                  <a:pt x="300" y="608"/>
                </a:lnTo>
                <a:lnTo>
                  <a:pt x="300" y="616"/>
                </a:lnTo>
                <a:lnTo>
                  <a:pt x="296" y="622"/>
                </a:lnTo>
                <a:lnTo>
                  <a:pt x="296" y="622"/>
                </a:lnTo>
                <a:lnTo>
                  <a:pt x="294" y="630"/>
                </a:lnTo>
                <a:lnTo>
                  <a:pt x="294" y="638"/>
                </a:lnTo>
                <a:lnTo>
                  <a:pt x="294" y="638"/>
                </a:lnTo>
                <a:lnTo>
                  <a:pt x="296" y="648"/>
                </a:lnTo>
                <a:lnTo>
                  <a:pt x="298" y="656"/>
                </a:lnTo>
                <a:lnTo>
                  <a:pt x="298" y="656"/>
                </a:lnTo>
                <a:lnTo>
                  <a:pt x="298" y="660"/>
                </a:lnTo>
                <a:lnTo>
                  <a:pt x="298" y="662"/>
                </a:lnTo>
                <a:lnTo>
                  <a:pt x="298" y="662"/>
                </a:lnTo>
                <a:lnTo>
                  <a:pt x="296" y="662"/>
                </a:lnTo>
                <a:lnTo>
                  <a:pt x="292" y="658"/>
                </a:lnTo>
                <a:lnTo>
                  <a:pt x="288" y="656"/>
                </a:lnTo>
                <a:lnTo>
                  <a:pt x="286" y="656"/>
                </a:lnTo>
                <a:lnTo>
                  <a:pt x="286" y="656"/>
                </a:lnTo>
                <a:lnTo>
                  <a:pt x="286" y="658"/>
                </a:lnTo>
                <a:lnTo>
                  <a:pt x="286" y="660"/>
                </a:lnTo>
                <a:lnTo>
                  <a:pt x="286" y="660"/>
                </a:lnTo>
                <a:lnTo>
                  <a:pt x="284" y="666"/>
                </a:lnTo>
                <a:lnTo>
                  <a:pt x="284" y="666"/>
                </a:lnTo>
                <a:lnTo>
                  <a:pt x="284" y="672"/>
                </a:lnTo>
                <a:lnTo>
                  <a:pt x="284" y="672"/>
                </a:lnTo>
                <a:lnTo>
                  <a:pt x="284" y="682"/>
                </a:lnTo>
                <a:lnTo>
                  <a:pt x="286" y="690"/>
                </a:lnTo>
                <a:lnTo>
                  <a:pt x="286" y="690"/>
                </a:lnTo>
                <a:lnTo>
                  <a:pt x="286" y="704"/>
                </a:lnTo>
                <a:lnTo>
                  <a:pt x="286" y="704"/>
                </a:lnTo>
                <a:lnTo>
                  <a:pt x="290" y="726"/>
                </a:lnTo>
                <a:lnTo>
                  <a:pt x="290" y="726"/>
                </a:lnTo>
                <a:lnTo>
                  <a:pt x="292" y="734"/>
                </a:lnTo>
                <a:lnTo>
                  <a:pt x="292" y="734"/>
                </a:lnTo>
                <a:lnTo>
                  <a:pt x="292" y="742"/>
                </a:lnTo>
                <a:lnTo>
                  <a:pt x="292" y="742"/>
                </a:lnTo>
                <a:lnTo>
                  <a:pt x="290" y="746"/>
                </a:lnTo>
                <a:lnTo>
                  <a:pt x="290" y="748"/>
                </a:lnTo>
                <a:lnTo>
                  <a:pt x="290" y="748"/>
                </a:lnTo>
                <a:lnTo>
                  <a:pt x="294" y="750"/>
                </a:lnTo>
                <a:lnTo>
                  <a:pt x="298" y="750"/>
                </a:lnTo>
                <a:lnTo>
                  <a:pt x="298" y="750"/>
                </a:lnTo>
                <a:lnTo>
                  <a:pt x="298" y="756"/>
                </a:lnTo>
                <a:lnTo>
                  <a:pt x="298" y="760"/>
                </a:lnTo>
                <a:lnTo>
                  <a:pt x="298" y="760"/>
                </a:lnTo>
                <a:lnTo>
                  <a:pt x="294" y="768"/>
                </a:lnTo>
                <a:lnTo>
                  <a:pt x="294" y="768"/>
                </a:lnTo>
                <a:lnTo>
                  <a:pt x="288" y="776"/>
                </a:lnTo>
                <a:lnTo>
                  <a:pt x="282" y="782"/>
                </a:lnTo>
                <a:lnTo>
                  <a:pt x="282" y="782"/>
                </a:lnTo>
                <a:lnTo>
                  <a:pt x="272" y="786"/>
                </a:lnTo>
                <a:lnTo>
                  <a:pt x="272" y="786"/>
                </a:lnTo>
                <a:lnTo>
                  <a:pt x="266" y="794"/>
                </a:lnTo>
                <a:lnTo>
                  <a:pt x="266" y="794"/>
                </a:lnTo>
                <a:lnTo>
                  <a:pt x="254" y="796"/>
                </a:lnTo>
                <a:lnTo>
                  <a:pt x="254" y="796"/>
                </a:lnTo>
                <a:lnTo>
                  <a:pt x="250" y="798"/>
                </a:lnTo>
                <a:lnTo>
                  <a:pt x="248" y="798"/>
                </a:lnTo>
                <a:lnTo>
                  <a:pt x="248" y="800"/>
                </a:lnTo>
                <a:lnTo>
                  <a:pt x="248" y="800"/>
                </a:lnTo>
                <a:lnTo>
                  <a:pt x="250" y="802"/>
                </a:lnTo>
                <a:lnTo>
                  <a:pt x="254" y="802"/>
                </a:lnTo>
                <a:lnTo>
                  <a:pt x="254" y="802"/>
                </a:lnTo>
                <a:lnTo>
                  <a:pt x="264" y="800"/>
                </a:lnTo>
                <a:lnTo>
                  <a:pt x="264" y="800"/>
                </a:lnTo>
                <a:lnTo>
                  <a:pt x="272" y="800"/>
                </a:lnTo>
                <a:lnTo>
                  <a:pt x="272" y="800"/>
                </a:lnTo>
                <a:lnTo>
                  <a:pt x="278" y="794"/>
                </a:lnTo>
                <a:lnTo>
                  <a:pt x="278" y="794"/>
                </a:lnTo>
                <a:lnTo>
                  <a:pt x="294" y="782"/>
                </a:lnTo>
                <a:lnTo>
                  <a:pt x="294" y="782"/>
                </a:lnTo>
                <a:lnTo>
                  <a:pt x="300" y="774"/>
                </a:lnTo>
                <a:lnTo>
                  <a:pt x="300" y="774"/>
                </a:lnTo>
                <a:lnTo>
                  <a:pt x="302" y="766"/>
                </a:lnTo>
                <a:lnTo>
                  <a:pt x="304" y="758"/>
                </a:lnTo>
                <a:lnTo>
                  <a:pt x="304" y="758"/>
                </a:lnTo>
                <a:lnTo>
                  <a:pt x="304" y="754"/>
                </a:lnTo>
                <a:lnTo>
                  <a:pt x="304" y="754"/>
                </a:lnTo>
                <a:lnTo>
                  <a:pt x="308" y="756"/>
                </a:lnTo>
                <a:lnTo>
                  <a:pt x="308" y="756"/>
                </a:lnTo>
                <a:lnTo>
                  <a:pt x="310" y="758"/>
                </a:lnTo>
                <a:lnTo>
                  <a:pt x="310" y="758"/>
                </a:lnTo>
                <a:lnTo>
                  <a:pt x="314" y="764"/>
                </a:lnTo>
                <a:lnTo>
                  <a:pt x="314" y="764"/>
                </a:lnTo>
                <a:lnTo>
                  <a:pt x="316" y="764"/>
                </a:lnTo>
                <a:lnTo>
                  <a:pt x="320" y="762"/>
                </a:lnTo>
                <a:lnTo>
                  <a:pt x="324" y="760"/>
                </a:lnTo>
                <a:lnTo>
                  <a:pt x="328" y="762"/>
                </a:lnTo>
                <a:lnTo>
                  <a:pt x="328" y="762"/>
                </a:lnTo>
                <a:lnTo>
                  <a:pt x="330" y="764"/>
                </a:lnTo>
                <a:lnTo>
                  <a:pt x="332" y="768"/>
                </a:lnTo>
                <a:lnTo>
                  <a:pt x="332" y="768"/>
                </a:lnTo>
                <a:lnTo>
                  <a:pt x="332" y="772"/>
                </a:lnTo>
                <a:lnTo>
                  <a:pt x="334" y="776"/>
                </a:lnTo>
                <a:lnTo>
                  <a:pt x="334" y="776"/>
                </a:lnTo>
                <a:lnTo>
                  <a:pt x="338" y="780"/>
                </a:lnTo>
                <a:lnTo>
                  <a:pt x="342" y="780"/>
                </a:lnTo>
                <a:lnTo>
                  <a:pt x="348" y="782"/>
                </a:lnTo>
                <a:lnTo>
                  <a:pt x="352" y="784"/>
                </a:lnTo>
                <a:lnTo>
                  <a:pt x="352" y="784"/>
                </a:lnTo>
                <a:lnTo>
                  <a:pt x="352" y="788"/>
                </a:lnTo>
                <a:lnTo>
                  <a:pt x="352" y="788"/>
                </a:lnTo>
                <a:lnTo>
                  <a:pt x="350" y="788"/>
                </a:lnTo>
                <a:lnTo>
                  <a:pt x="346" y="788"/>
                </a:lnTo>
                <a:lnTo>
                  <a:pt x="346" y="788"/>
                </a:lnTo>
                <a:lnTo>
                  <a:pt x="346" y="792"/>
                </a:lnTo>
                <a:lnTo>
                  <a:pt x="348" y="794"/>
                </a:lnTo>
                <a:lnTo>
                  <a:pt x="354" y="800"/>
                </a:lnTo>
                <a:lnTo>
                  <a:pt x="354" y="800"/>
                </a:lnTo>
                <a:lnTo>
                  <a:pt x="360" y="804"/>
                </a:lnTo>
                <a:lnTo>
                  <a:pt x="366" y="808"/>
                </a:lnTo>
                <a:lnTo>
                  <a:pt x="366" y="808"/>
                </a:lnTo>
                <a:lnTo>
                  <a:pt x="370" y="812"/>
                </a:lnTo>
                <a:lnTo>
                  <a:pt x="372" y="820"/>
                </a:lnTo>
                <a:lnTo>
                  <a:pt x="372" y="820"/>
                </a:lnTo>
                <a:lnTo>
                  <a:pt x="372" y="826"/>
                </a:lnTo>
                <a:lnTo>
                  <a:pt x="370" y="834"/>
                </a:lnTo>
                <a:lnTo>
                  <a:pt x="370" y="834"/>
                </a:lnTo>
                <a:lnTo>
                  <a:pt x="366" y="838"/>
                </a:lnTo>
                <a:lnTo>
                  <a:pt x="366" y="838"/>
                </a:lnTo>
                <a:lnTo>
                  <a:pt x="362" y="846"/>
                </a:lnTo>
                <a:lnTo>
                  <a:pt x="358" y="854"/>
                </a:lnTo>
                <a:lnTo>
                  <a:pt x="358" y="854"/>
                </a:lnTo>
                <a:lnTo>
                  <a:pt x="344" y="864"/>
                </a:lnTo>
                <a:lnTo>
                  <a:pt x="336" y="868"/>
                </a:lnTo>
                <a:lnTo>
                  <a:pt x="330" y="870"/>
                </a:lnTo>
                <a:lnTo>
                  <a:pt x="330" y="870"/>
                </a:lnTo>
                <a:lnTo>
                  <a:pt x="322" y="868"/>
                </a:lnTo>
                <a:lnTo>
                  <a:pt x="322" y="868"/>
                </a:lnTo>
                <a:lnTo>
                  <a:pt x="320" y="864"/>
                </a:lnTo>
                <a:lnTo>
                  <a:pt x="318" y="858"/>
                </a:lnTo>
                <a:lnTo>
                  <a:pt x="318" y="858"/>
                </a:lnTo>
                <a:lnTo>
                  <a:pt x="316" y="856"/>
                </a:lnTo>
                <a:lnTo>
                  <a:pt x="316" y="856"/>
                </a:lnTo>
                <a:lnTo>
                  <a:pt x="314" y="858"/>
                </a:lnTo>
                <a:lnTo>
                  <a:pt x="314" y="862"/>
                </a:lnTo>
                <a:lnTo>
                  <a:pt x="314" y="862"/>
                </a:lnTo>
                <a:lnTo>
                  <a:pt x="310" y="860"/>
                </a:lnTo>
                <a:lnTo>
                  <a:pt x="306" y="858"/>
                </a:lnTo>
                <a:lnTo>
                  <a:pt x="306" y="858"/>
                </a:lnTo>
                <a:lnTo>
                  <a:pt x="304" y="856"/>
                </a:lnTo>
                <a:lnTo>
                  <a:pt x="300" y="854"/>
                </a:lnTo>
                <a:lnTo>
                  <a:pt x="300" y="854"/>
                </a:lnTo>
                <a:lnTo>
                  <a:pt x="300" y="858"/>
                </a:lnTo>
                <a:lnTo>
                  <a:pt x="300" y="858"/>
                </a:lnTo>
                <a:lnTo>
                  <a:pt x="298" y="860"/>
                </a:lnTo>
                <a:lnTo>
                  <a:pt x="294" y="860"/>
                </a:lnTo>
                <a:lnTo>
                  <a:pt x="294" y="860"/>
                </a:lnTo>
                <a:lnTo>
                  <a:pt x="292" y="860"/>
                </a:lnTo>
                <a:lnTo>
                  <a:pt x="290" y="856"/>
                </a:lnTo>
                <a:lnTo>
                  <a:pt x="288" y="854"/>
                </a:lnTo>
                <a:lnTo>
                  <a:pt x="286" y="852"/>
                </a:lnTo>
                <a:lnTo>
                  <a:pt x="286" y="852"/>
                </a:lnTo>
                <a:lnTo>
                  <a:pt x="284" y="854"/>
                </a:lnTo>
                <a:lnTo>
                  <a:pt x="284" y="854"/>
                </a:lnTo>
                <a:lnTo>
                  <a:pt x="278" y="854"/>
                </a:lnTo>
                <a:lnTo>
                  <a:pt x="274" y="852"/>
                </a:lnTo>
                <a:lnTo>
                  <a:pt x="274" y="852"/>
                </a:lnTo>
                <a:lnTo>
                  <a:pt x="266" y="854"/>
                </a:lnTo>
                <a:lnTo>
                  <a:pt x="266" y="854"/>
                </a:lnTo>
                <a:lnTo>
                  <a:pt x="264" y="854"/>
                </a:lnTo>
                <a:lnTo>
                  <a:pt x="260" y="854"/>
                </a:lnTo>
                <a:lnTo>
                  <a:pt x="260" y="854"/>
                </a:lnTo>
                <a:lnTo>
                  <a:pt x="258" y="856"/>
                </a:lnTo>
                <a:lnTo>
                  <a:pt x="258" y="858"/>
                </a:lnTo>
                <a:lnTo>
                  <a:pt x="258" y="858"/>
                </a:lnTo>
                <a:lnTo>
                  <a:pt x="254" y="860"/>
                </a:lnTo>
                <a:lnTo>
                  <a:pt x="252" y="862"/>
                </a:lnTo>
                <a:lnTo>
                  <a:pt x="252" y="862"/>
                </a:lnTo>
                <a:lnTo>
                  <a:pt x="254" y="864"/>
                </a:lnTo>
                <a:lnTo>
                  <a:pt x="258" y="864"/>
                </a:lnTo>
                <a:lnTo>
                  <a:pt x="258" y="864"/>
                </a:lnTo>
                <a:lnTo>
                  <a:pt x="264" y="862"/>
                </a:lnTo>
                <a:lnTo>
                  <a:pt x="270" y="862"/>
                </a:lnTo>
                <a:lnTo>
                  <a:pt x="270" y="862"/>
                </a:lnTo>
                <a:lnTo>
                  <a:pt x="280" y="866"/>
                </a:lnTo>
                <a:lnTo>
                  <a:pt x="292" y="870"/>
                </a:lnTo>
                <a:lnTo>
                  <a:pt x="292" y="870"/>
                </a:lnTo>
                <a:lnTo>
                  <a:pt x="296" y="874"/>
                </a:lnTo>
                <a:lnTo>
                  <a:pt x="296" y="874"/>
                </a:lnTo>
                <a:lnTo>
                  <a:pt x="298" y="878"/>
                </a:lnTo>
                <a:lnTo>
                  <a:pt x="298" y="880"/>
                </a:lnTo>
                <a:lnTo>
                  <a:pt x="298" y="880"/>
                </a:lnTo>
                <a:lnTo>
                  <a:pt x="300" y="880"/>
                </a:lnTo>
                <a:lnTo>
                  <a:pt x="304" y="878"/>
                </a:lnTo>
                <a:lnTo>
                  <a:pt x="304" y="878"/>
                </a:lnTo>
                <a:lnTo>
                  <a:pt x="308" y="878"/>
                </a:lnTo>
                <a:lnTo>
                  <a:pt x="314" y="880"/>
                </a:lnTo>
                <a:lnTo>
                  <a:pt x="314" y="880"/>
                </a:lnTo>
                <a:lnTo>
                  <a:pt x="324" y="876"/>
                </a:lnTo>
                <a:lnTo>
                  <a:pt x="338" y="872"/>
                </a:lnTo>
                <a:lnTo>
                  <a:pt x="350" y="868"/>
                </a:lnTo>
                <a:lnTo>
                  <a:pt x="356" y="866"/>
                </a:lnTo>
                <a:lnTo>
                  <a:pt x="360" y="868"/>
                </a:lnTo>
                <a:lnTo>
                  <a:pt x="360" y="868"/>
                </a:lnTo>
                <a:lnTo>
                  <a:pt x="362" y="872"/>
                </a:lnTo>
                <a:lnTo>
                  <a:pt x="362" y="872"/>
                </a:lnTo>
                <a:lnTo>
                  <a:pt x="358" y="874"/>
                </a:lnTo>
                <a:lnTo>
                  <a:pt x="356" y="876"/>
                </a:lnTo>
                <a:lnTo>
                  <a:pt x="356" y="876"/>
                </a:lnTo>
                <a:lnTo>
                  <a:pt x="356" y="878"/>
                </a:lnTo>
                <a:lnTo>
                  <a:pt x="356" y="882"/>
                </a:lnTo>
                <a:lnTo>
                  <a:pt x="356" y="882"/>
                </a:lnTo>
                <a:lnTo>
                  <a:pt x="354" y="882"/>
                </a:lnTo>
                <a:lnTo>
                  <a:pt x="350" y="882"/>
                </a:lnTo>
                <a:lnTo>
                  <a:pt x="350" y="882"/>
                </a:lnTo>
                <a:lnTo>
                  <a:pt x="348" y="880"/>
                </a:lnTo>
                <a:lnTo>
                  <a:pt x="346" y="878"/>
                </a:lnTo>
                <a:lnTo>
                  <a:pt x="346" y="878"/>
                </a:lnTo>
                <a:lnTo>
                  <a:pt x="346" y="880"/>
                </a:lnTo>
                <a:lnTo>
                  <a:pt x="346" y="882"/>
                </a:lnTo>
                <a:lnTo>
                  <a:pt x="348" y="886"/>
                </a:lnTo>
                <a:lnTo>
                  <a:pt x="350" y="888"/>
                </a:lnTo>
                <a:lnTo>
                  <a:pt x="350" y="888"/>
                </a:lnTo>
                <a:lnTo>
                  <a:pt x="348" y="892"/>
                </a:lnTo>
                <a:lnTo>
                  <a:pt x="344" y="894"/>
                </a:lnTo>
                <a:lnTo>
                  <a:pt x="336" y="900"/>
                </a:lnTo>
                <a:lnTo>
                  <a:pt x="336" y="900"/>
                </a:lnTo>
                <a:lnTo>
                  <a:pt x="334" y="906"/>
                </a:lnTo>
                <a:lnTo>
                  <a:pt x="330" y="910"/>
                </a:lnTo>
                <a:lnTo>
                  <a:pt x="330" y="910"/>
                </a:lnTo>
                <a:lnTo>
                  <a:pt x="326" y="912"/>
                </a:lnTo>
                <a:lnTo>
                  <a:pt x="320" y="912"/>
                </a:lnTo>
                <a:lnTo>
                  <a:pt x="320" y="912"/>
                </a:lnTo>
                <a:lnTo>
                  <a:pt x="320" y="910"/>
                </a:lnTo>
                <a:lnTo>
                  <a:pt x="320" y="906"/>
                </a:lnTo>
                <a:lnTo>
                  <a:pt x="320" y="904"/>
                </a:lnTo>
                <a:lnTo>
                  <a:pt x="320" y="902"/>
                </a:lnTo>
                <a:lnTo>
                  <a:pt x="320" y="902"/>
                </a:lnTo>
                <a:lnTo>
                  <a:pt x="316" y="900"/>
                </a:lnTo>
                <a:lnTo>
                  <a:pt x="312" y="900"/>
                </a:lnTo>
                <a:lnTo>
                  <a:pt x="312" y="900"/>
                </a:lnTo>
                <a:lnTo>
                  <a:pt x="312" y="902"/>
                </a:lnTo>
                <a:lnTo>
                  <a:pt x="312" y="904"/>
                </a:lnTo>
                <a:lnTo>
                  <a:pt x="314" y="910"/>
                </a:lnTo>
                <a:lnTo>
                  <a:pt x="314" y="910"/>
                </a:lnTo>
                <a:lnTo>
                  <a:pt x="308" y="916"/>
                </a:lnTo>
                <a:lnTo>
                  <a:pt x="308" y="916"/>
                </a:lnTo>
                <a:lnTo>
                  <a:pt x="304" y="922"/>
                </a:lnTo>
                <a:lnTo>
                  <a:pt x="298" y="926"/>
                </a:lnTo>
                <a:lnTo>
                  <a:pt x="298" y="926"/>
                </a:lnTo>
                <a:lnTo>
                  <a:pt x="292" y="926"/>
                </a:lnTo>
                <a:lnTo>
                  <a:pt x="288" y="926"/>
                </a:lnTo>
                <a:lnTo>
                  <a:pt x="286" y="928"/>
                </a:lnTo>
                <a:lnTo>
                  <a:pt x="286" y="928"/>
                </a:lnTo>
                <a:lnTo>
                  <a:pt x="286" y="932"/>
                </a:lnTo>
                <a:lnTo>
                  <a:pt x="284" y="936"/>
                </a:lnTo>
                <a:lnTo>
                  <a:pt x="284" y="936"/>
                </a:lnTo>
                <a:lnTo>
                  <a:pt x="278" y="938"/>
                </a:lnTo>
                <a:lnTo>
                  <a:pt x="278" y="938"/>
                </a:lnTo>
                <a:lnTo>
                  <a:pt x="272" y="938"/>
                </a:lnTo>
                <a:lnTo>
                  <a:pt x="268" y="936"/>
                </a:lnTo>
                <a:lnTo>
                  <a:pt x="268" y="936"/>
                </a:lnTo>
                <a:lnTo>
                  <a:pt x="256" y="936"/>
                </a:lnTo>
                <a:lnTo>
                  <a:pt x="252" y="936"/>
                </a:lnTo>
                <a:lnTo>
                  <a:pt x="246" y="938"/>
                </a:lnTo>
                <a:lnTo>
                  <a:pt x="246" y="938"/>
                </a:lnTo>
                <a:lnTo>
                  <a:pt x="246" y="940"/>
                </a:lnTo>
                <a:lnTo>
                  <a:pt x="246" y="940"/>
                </a:lnTo>
                <a:lnTo>
                  <a:pt x="248" y="942"/>
                </a:lnTo>
                <a:lnTo>
                  <a:pt x="250" y="942"/>
                </a:lnTo>
                <a:lnTo>
                  <a:pt x="256" y="944"/>
                </a:lnTo>
                <a:lnTo>
                  <a:pt x="264" y="942"/>
                </a:lnTo>
                <a:lnTo>
                  <a:pt x="270" y="944"/>
                </a:lnTo>
                <a:lnTo>
                  <a:pt x="270" y="944"/>
                </a:lnTo>
                <a:lnTo>
                  <a:pt x="276" y="946"/>
                </a:lnTo>
                <a:lnTo>
                  <a:pt x="280" y="952"/>
                </a:lnTo>
                <a:lnTo>
                  <a:pt x="280" y="952"/>
                </a:lnTo>
                <a:lnTo>
                  <a:pt x="278" y="954"/>
                </a:lnTo>
                <a:lnTo>
                  <a:pt x="278" y="954"/>
                </a:lnTo>
                <a:lnTo>
                  <a:pt x="274" y="956"/>
                </a:lnTo>
                <a:lnTo>
                  <a:pt x="268" y="956"/>
                </a:lnTo>
                <a:lnTo>
                  <a:pt x="268" y="956"/>
                </a:lnTo>
                <a:lnTo>
                  <a:pt x="260" y="954"/>
                </a:lnTo>
                <a:lnTo>
                  <a:pt x="260" y="954"/>
                </a:lnTo>
                <a:lnTo>
                  <a:pt x="258" y="954"/>
                </a:lnTo>
                <a:lnTo>
                  <a:pt x="258" y="954"/>
                </a:lnTo>
                <a:lnTo>
                  <a:pt x="260" y="956"/>
                </a:lnTo>
                <a:lnTo>
                  <a:pt x="262" y="958"/>
                </a:lnTo>
                <a:lnTo>
                  <a:pt x="266" y="960"/>
                </a:lnTo>
                <a:lnTo>
                  <a:pt x="266" y="960"/>
                </a:lnTo>
                <a:lnTo>
                  <a:pt x="274" y="964"/>
                </a:lnTo>
                <a:lnTo>
                  <a:pt x="274" y="964"/>
                </a:lnTo>
                <a:lnTo>
                  <a:pt x="276" y="970"/>
                </a:lnTo>
                <a:lnTo>
                  <a:pt x="276" y="970"/>
                </a:lnTo>
                <a:lnTo>
                  <a:pt x="274" y="984"/>
                </a:lnTo>
                <a:lnTo>
                  <a:pt x="274" y="984"/>
                </a:lnTo>
                <a:lnTo>
                  <a:pt x="274" y="988"/>
                </a:lnTo>
                <a:lnTo>
                  <a:pt x="274" y="988"/>
                </a:lnTo>
                <a:lnTo>
                  <a:pt x="272" y="994"/>
                </a:lnTo>
                <a:lnTo>
                  <a:pt x="272" y="994"/>
                </a:lnTo>
                <a:lnTo>
                  <a:pt x="272" y="998"/>
                </a:lnTo>
                <a:lnTo>
                  <a:pt x="272" y="998"/>
                </a:lnTo>
                <a:lnTo>
                  <a:pt x="272" y="1000"/>
                </a:lnTo>
                <a:lnTo>
                  <a:pt x="274" y="1004"/>
                </a:lnTo>
                <a:lnTo>
                  <a:pt x="274" y="1004"/>
                </a:lnTo>
                <a:lnTo>
                  <a:pt x="272" y="1004"/>
                </a:lnTo>
                <a:lnTo>
                  <a:pt x="270" y="1004"/>
                </a:lnTo>
                <a:lnTo>
                  <a:pt x="270" y="1004"/>
                </a:lnTo>
                <a:lnTo>
                  <a:pt x="266" y="1002"/>
                </a:lnTo>
                <a:lnTo>
                  <a:pt x="264" y="1002"/>
                </a:lnTo>
                <a:lnTo>
                  <a:pt x="264" y="1002"/>
                </a:lnTo>
                <a:lnTo>
                  <a:pt x="262" y="1006"/>
                </a:lnTo>
                <a:lnTo>
                  <a:pt x="262" y="1006"/>
                </a:lnTo>
                <a:lnTo>
                  <a:pt x="264" y="1010"/>
                </a:lnTo>
                <a:lnTo>
                  <a:pt x="264" y="1010"/>
                </a:lnTo>
                <a:lnTo>
                  <a:pt x="268" y="1016"/>
                </a:lnTo>
                <a:lnTo>
                  <a:pt x="268" y="1016"/>
                </a:lnTo>
                <a:lnTo>
                  <a:pt x="270" y="1024"/>
                </a:lnTo>
                <a:lnTo>
                  <a:pt x="270" y="1024"/>
                </a:lnTo>
                <a:lnTo>
                  <a:pt x="268" y="1028"/>
                </a:lnTo>
                <a:lnTo>
                  <a:pt x="266" y="1034"/>
                </a:lnTo>
                <a:lnTo>
                  <a:pt x="266" y="1034"/>
                </a:lnTo>
                <a:lnTo>
                  <a:pt x="268" y="1036"/>
                </a:lnTo>
                <a:lnTo>
                  <a:pt x="270" y="1040"/>
                </a:lnTo>
                <a:lnTo>
                  <a:pt x="270" y="1040"/>
                </a:lnTo>
                <a:lnTo>
                  <a:pt x="270" y="1050"/>
                </a:lnTo>
                <a:lnTo>
                  <a:pt x="270" y="1050"/>
                </a:lnTo>
                <a:lnTo>
                  <a:pt x="266" y="1058"/>
                </a:lnTo>
                <a:lnTo>
                  <a:pt x="266" y="1058"/>
                </a:lnTo>
                <a:lnTo>
                  <a:pt x="262" y="1070"/>
                </a:lnTo>
                <a:lnTo>
                  <a:pt x="262" y="1070"/>
                </a:lnTo>
                <a:lnTo>
                  <a:pt x="262" y="1082"/>
                </a:lnTo>
                <a:lnTo>
                  <a:pt x="262" y="1082"/>
                </a:lnTo>
                <a:lnTo>
                  <a:pt x="260" y="1094"/>
                </a:lnTo>
                <a:lnTo>
                  <a:pt x="260" y="1094"/>
                </a:lnTo>
                <a:lnTo>
                  <a:pt x="258" y="1104"/>
                </a:lnTo>
                <a:lnTo>
                  <a:pt x="258" y="1114"/>
                </a:lnTo>
                <a:lnTo>
                  <a:pt x="258" y="1114"/>
                </a:lnTo>
                <a:lnTo>
                  <a:pt x="254" y="1122"/>
                </a:lnTo>
                <a:lnTo>
                  <a:pt x="250" y="1130"/>
                </a:lnTo>
                <a:lnTo>
                  <a:pt x="250" y="1130"/>
                </a:lnTo>
                <a:lnTo>
                  <a:pt x="242" y="1152"/>
                </a:lnTo>
                <a:lnTo>
                  <a:pt x="242" y="1152"/>
                </a:lnTo>
                <a:lnTo>
                  <a:pt x="240" y="1162"/>
                </a:lnTo>
                <a:lnTo>
                  <a:pt x="240" y="1166"/>
                </a:lnTo>
                <a:lnTo>
                  <a:pt x="238" y="1170"/>
                </a:lnTo>
                <a:lnTo>
                  <a:pt x="238" y="1170"/>
                </a:lnTo>
                <a:lnTo>
                  <a:pt x="232" y="1170"/>
                </a:lnTo>
                <a:lnTo>
                  <a:pt x="226" y="1170"/>
                </a:lnTo>
                <a:lnTo>
                  <a:pt x="226" y="1170"/>
                </a:lnTo>
                <a:lnTo>
                  <a:pt x="214" y="1166"/>
                </a:lnTo>
                <a:lnTo>
                  <a:pt x="214" y="1166"/>
                </a:lnTo>
                <a:lnTo>
                  <a:pt x="210" y="1168"/>
                </a:lnTo>
                <a:lnTo>
                  <a:pt x="204" y="1170"/>
                </a:lnTo>
                <a:lnTo>
                  <a:pt x="204" y="1170"/>
                </a:lnTo>
                <a:lnTo>
                  <a:pt x="196" y="1166"/>
                </a:lnTo>
                <a:lnTo>
                  <a:pt x="196" y="1166"/>
                </a:lnTo>
                <a:lnTo>
                  <a:pt x="188" y="1166"/>
                </a:lnTo>
                <a:lnTo>
                  <a:pt x="182" y="1166"/>
                </a:lnTo>
                <a:lnTo>
                  <a:pt x="182" y="1166"/>
                </a:lnTo>
                <a:lnTo>
                  <a:pt x="176" y="1168"/>
                </a:lnTo>
                <a:lnTo>
                  <a:pt x="172" y="1172"/>
                </a:lnTo>
                <a:lnTo>
                  <a:pt x="172" y="1172"/>
                </a:lnTo>
                <a:lnTo>
                  <a:pt x="170" y="1178"/>
                </a:lnTo>
                <a:lnTo>
                  <a:pt x="168" y="1180"/>
                </a:lnTo>
                <a:lnTo>
                  <a:pt x="168" y="1182"/>
                </a:lnTo>
                <a:lnTo>
                  <a:pt x="168" y="1182"/>
                </a:lnTo>
                <a:lnTo>
                  <a:pt x="162" y="1180"/>
                </a:lnTo>
                <a:lnTo>
                  <a:pt x="158" y="1178"/>
                </a:lnTo>
                <a:lnTo>
                  <a:pt x="158" y="1178"/>
                </a:lnTo>
                <a:lnTo>
                  <a:pt x="156" y="1180"/>
                </a:lnTo>
                <a:lnTo>
                  <a:pt x="154" y="1184"/>
                </a:lnTo>
                <a:lnTo>
                  <a:pt x="152" y="1190"/>
                </a:lnTo>
                <a:lnTo>
                  <a:pt x="152" y="1190"/>
                </a:lnTo>
                <a:lnTo>
                  <a:pt x="150" y="1196"/>
                </a:lnTo>
                <a:lnTo>
                  <a:pt x="146" y="1202"/>
                </a:lnTo>
                <a:lnTo>
                  <a:pt x="146" y="1202"/>
                </a:lnTo>
                <a:lnTo>
                  <a:pt x="148" y="1212"/>
                </a:lnTo>
                <a:lnTo>
                  <a:pt x="150" y="1224"/>
                </a:lnTo>
                <a:lnTo>
                  <a:pt x="150" y="1224"/>
                </a:lnTo>
                <a:lnTo>
                  <a:pt x="148" y="1230"/>
                </a:lnTo>
                <a:lnTo>
                  <a:pt x="146" y="1236"/>
                </a:lnTo>
                <a:lnTo>
                  <a:pt x="146" y="1236"/>
                </a:lnTo>
                <a:lnTo>
                  <a:pt x="144" y="1238"/>
                </a:lnTo>
                <a:lnTo>
                  <a:pt x="140" y="1240"/>
                </a:lnTo>
                <a:lnTo>
                  <a:pt x="140" y="1240"/>
                </a:lnTo>
                <a:lnTo>
                  <a:pt x="136" y="1238"/>
                </a:lnTo>
                <a:lnTo>
                  <a:pt x="130" y="1236"/>
                </a:lnTo>
                <a:lnTo>
                  <a:pt x="130" y="1236"/>
                </a:lnTo>
                <a:lnTo>
                  <a:pt x="122" y="1236"/>
                </a:lnTo>
                <a:lnTo>
                  <a:pt x="114" y="1236"/>
                </a:lnTo>
                <a:lnTo>
                  <a:pt x="114" y="1236"/>
                </a:lnTo>
                <a:lnTo>
                  <a:pt x="104" y="1240"/>
                </a:lnTo>
                <a:lnTo>
                  <a:pt x="96" y="1242"/>
                </a:lnTo>
                <a:lnTo>
                  <a:pt x="96" y="1242"/>
                </a:lnTo>
                <a:lnTo>
                  <a:pt x="90" y="1240"/>
                </a:lnTo>
                <a:lnTo>
                  <a:pt x="84" y="1238"/>
                </a:lnTo>
                <a:lnTo>
                  <a:pt x="84" y="1238"/>
                </a:lnTo>
                <a:lnTo>
                  <a:pt x="78" y="1240"/>
                </a:lnTo>
                <a:lnTo>
                  <a:pt x="74" y="1240"/>
                </a:lnTo>
                <a:lnTo>
                  <a:pt x="72" y="1238"/>
                </a:lnTo>
                <a:lnTo>
                  <a:pt x="72" y="1238"/>
                </a:lnTo>
                <a:lnTo>
                  <a:pt x="72" y="1236"/>
                </a:lnTo>
                <a:lnTo>
                  <a:pt x="74" y="1234"/>
                </a:lnTo>
                <a:lnTo>
                  <a:pt x="74" y="1234"/>
                </a:lnTo>
                <a:lnTo>
                  <a:pt x="76" y="1232"/>
                </a:lnTo>
                <a:lnTo>
                  <a:pt x="76" y="1232"/>
                </a:lnTo>
                <a:lnTo>
                  <a:pt x="78" y="1228"/>
                </a:lnTo>
                <a:lnTo>
                  <a:pt x="78" y="1222"/>
                </a:lnTo>
                <a:lnTo>
                  <a:pt x="78" y="1222"/>
                </a:lnTo>
                <a:lnTo>
                  <a:pt x="82" y="1216"/>
                </a:lnTo>
                <a:lnTo>
                  <a:pt x="82" y="1216"/>
                </a:lnTo>
                <a:lnTo>
                  <a:pt x="80" y="1212"/>
                </a:lnTo>
                <a:lnTo>
                  <a:pt x="78" y="1208"/>
                </a:lnTo>
                <a:lnTo>
                  <a:pt x="78" y="1208"/>
                </a:lnTo>
                <a:lnTo>
                  <a:pt x="70" y="1196"/>
                </a:lnTo>
                <a:lnTo>
                  <a:pt x="70" y="1196"/>
                </a:lnTo>
                <a:lnTo>
                  <a:pt x="62" y="1180"/>
                </a:lnTo>
                <a:lnTo>
                  <a:pt x="58" y="1170"/>
                </a:lnTo>
                <a:lnTo>
                  <a:pt x="56" y="1162"/>
                </a:lnTo>
                <a:lnTo>
                  <a:pt x="56" y="1162"/>
                </a:lnTo>
                <a:lnTo>
                  <a:pt x="56" y="1160"/>
                </a:lnTo>
                <a:lnTo>
                  <a:pt x="58" y="1156"/>
                </a:lnTo>
                <a:lnTo>
                  <a:pt x="58" y="1156"/>
                </a:lnTo>
                <a:lnTo>
                  <a:pt x="60" y="1158"/>
                </a:lnTo>
                <a:lnTo>
                  <a:pt x="64" y="1160"/>
                </a:lnTo>
                <a:lnTo>
                  <a:pt x="64" y="1160"/>
                </a:lnTo>
                <a:lnTo>
                  <a:pt x="68" y="1162"/>
                </a:lnTo>
                <a:lnTo>
                  <a:pt x="72" y="1160"/>
                </a:lnTo>
                <a:lnTo>
                  <a:pt x="72" y="1160"/>
                </a:lnTo>
                <a:lnTo>
                  <a:pt x="72" y="1158"/>
                </a:lnTo>
                <a:lnTo>
                  <a:pt x="68" y="1154"/>
                </a:lnTo>
                <a:lnTo>
                  <a:pt x="66" y="1150"/>
                </a:lnTo>
                <a:lnTo>
                  <a:pt x="64" y="1146"/>
                </a:lnTo>
                <a:lnTo>
                  <a:pt x="64" y="1146"/>
                </a:lnTo>
                <a:lnTo>
                  <a:pt x="66" y="1142"/>
                </a:lnTo>
                <a:lnTo>
                  <a:pt x="66" y="1142"/>
                </a:lnTo>
                <a:lnTo>
                  <a:pt x="70" y="1142"/>
                </a:lnTo>
                <a:lnTo>
                  <a:pt x="74" y="1144"/>
                </a:lnTo>
                <a:lnTo>
                  <a:pt x="74" y="1144"/>
                </a:lnTo>
                <a:lnTo>
                  <a:pt x="76" y="1142"/>
                </a:lnTo>
                <a:lnTo>
                  <a:pt x="80" y="1140"/>
                </a:lnTo>
                <a:lnTo>
                  <a:pt x="80" y="1140"/>
                </a:lnTo>
                <a:lnTo>
                  <a:pt x="80" y="1136"/>
                </a:lnTo>
                <a:lnTo>
                  <a:pt x="80" y="1132"/>
                </a:lnTo>
                <a:lnTo>
                  <a:pt x="80" y="1132"/>
                </a:lnTo>
                <a:lnTo>
                  <a:pt x="76" y="1128"/>
                </a:lnTo>
                <a:lnTo>
                  <a:pt x="72" y="1122"/>
                </a:lnTo>
                <a:lnTo>
                  <a:pt x="72" y="1122"/>
                </a:lnTo>
                <a:lnTo>
                  <a:pt x="68" y="1120"/>
                </a:lnTo>
                <a:lnTo>
                  <a:pt x="62" y="1116"/>
                </a:lnTo>
                <a:lnTo>
                  <a:pt x="62" y="1116"/>
                </a:lnTo>
                <a:lnTo>
                  <a:pt x="58" y="1104"/>
                </a:lnTo>
                <a:lnTo>
                  <a:pt x="58" y="1104"/>
                </a:lnTo>
                <a:lnTo>
                  <a:pt x="52" y="1100"/>
                </a:lnTo>
                <a:lnTo>
                  <a:pt x="48" y="1094"/>
                </a:lnTo>
                <a:lnTo>
                  <a:pt x="48" y="1094"/>
                </a:lnTo>
                <a:lnTo>
                  <a:pt x="44" y="1086"/>
                </a:lnTo>
                <a:lnTo>
                  <a:pt x="42" y="1078"/>
                </a:lnTo>
                <a:lnTo>
                  <a:pt x="42" y="1078"/>
                </a:lnTo>
                <a:lnTo>
                  <a:pt x="42" y="1066"/>
                </a:lnTo>
                <a:lnTo>
                  <a:pt x="42" y="1066"/>
                </a:lnTo>
                <a:lnTo>
                  <a:pt x="40" y="1060"/>
                </a:lnTo>
                <a:lnTo>
                  <a:pt x="38" y="1054"/>
                </a:lnTo>
                <a:lnTo>
                  <a:pt x="38" y="1054"/>
                </a:lnTo>
                <a:lnTo>
                  <a:pt x="34" y="1054"/>
                </a:lnTo>
                <a:lnTo>
                  <a:pt x="30" y="1054"/>
                </a:lnTo>
                <a:lnTo>
                  <a:pt x="30" y="1054"/>
                </a:lnTo>
                <a:lnTo>
                  <a:pt x="28" y="1052"/>
                </a:lnTo>
                <a:lnTo>
                  <a:pt x="30" y="1048"/>
                </a:lnTo>
                <a:lnTo>
                  <a:pt x="30" y="1044"/>
                </a:lnTo>
                <a:lnTo>
                  <a:pt x="30" y="1044"/>
                </a:lnTo>
                <a:lnTo>
                  <a:pt x="30" y="1036"/>
                </a:lnTo>
                <a:lnTo>
                  <a:pt x="28" y="1030"/>
                </a:lnTo>
                <a:lnTo>
                  <a:pt x="28" y="1030"/>
                </a:lnTo>
                <a:lnTo>
                  <a:pt x="32" y="1026"/>
                </a:lnTo>
                <a:lnTo>
                  <a:pt x="36" y="1022"/>
                </a:lnTo>
                <a:lnTo>
                  <a:pt x="36" y="1022"/>
                </a:lnTo>
                <a:lnTo>
                  <a:pt x="36" y="1016"/>
                </a:lnTo>
                <a:lnTo>
                  <a:pt x="34" y="1010"/>
                </a:lnTo>
                <a:lnTo>
                  <a:pt x="34" y="1010"/>
                </a:lnTo>
                <a:lnTo>
                  <a:pt x="32" y="1010"/>
                </a:lnTo>
                <a:lnTo>
                  <a:pt x="28" y="1012"/>
                </a:lnTo>
                <a:lnTo>
                  <a:pt x="26" y="1014"/>
                </a:lnTo>
                <a:lnTo>
                  <a:pt x="24" y="1012"/>
                </a:lnTo>
                <a:lnTo>
                  <a:pt x="24" y="1012"/>
                </a:lnTo>
                <a:lnTo>
                  <a:pt x="22" y="1010"/>
                </a:lnTo>
                <a:lnTo>
                  <a:pt x="24" y="1006"/>
                </a:lnTo>
                <a:lnTo>
                  <a:pt x="26" y="998"/>
                </a:lnTo>
                <a:lnTo>
                  <a:pt x="26" y="998"/>
                </a:lnTo>
                <a:lnTo>
                  <a:pt x="26" y="994"/>
                </a:lnTo>
                <a:lnTo>
                  <a:pt x="24" y="990"/>
                </a:lnTo>
                <a:lnTo>
                  <a:pt x="24" y="990"/>
                </a:lnTo>
                <a:lnTo>
                  <a:pt x="22" y="988"/>
                </a:lnTo>
                <a:lnTo>
                  <a:pt x="18" y="986"/>
                </a:lnTo>
                <a:lnTo>
                  <a:pt x="12" y="986"/>
                </a:lnTo>
                <a:lnTo>
                  <a:pt x="10" y="984"/>
                </a:lnTo>
                <a:lnTo>
                  <a:pt x="10" y="984"/>
                </a:lnTo>
                <a:lnTo>
                  <a:pt x="12" y="982"/>
                </a:lnTo>
                <a:lnTo>
                  <a:pt x="14" y="978"/>
                </a:lnTo>
                <a:lnTo>
                  <a:pt x="18" y="974"/>
                </a:lnTo>
                <a:lnTo>
                  <a:pt x="18" y="974"/>
                </a:lnTo>
                <a:lnTo>
                  <a:pt x="20" y="974"/>
                </a:lnTo>
                <a:lnTo>
                  <a:pt x="22" y="972"/>
                </a:lnTo>
                <a:lnTo>
                  <a:pt x="22" y="972"/>
                </a:lnTo>
                <a:lnTo>
                  <a:pt x="20" y="970"/>
                </a:lnTo>
                <a:lnTo>
                  <a:pt x="20" y="970"/>
                </a:lnTo>
                <a:lnTo>
                  <a:pt x="18" y="970"/>
                </a:lnTo>
                <a:lnTo>
                  <a:pt x="16" y="970"/>
                </a:lnTo>
                <a:lnTo>
                  <a:pt x="16" y="970"/>
                </a:lnTo>
                <a:lnTo>
                  <a:pt x="16" y="968"/>
                </a:lnTo>
                <a:lnTo>
                  <a:pt x="18" y="966"/>
                </a:lnTo>
                <a:lnTo>
                  <a:pt x="20" y="962"/>
                </a:lnTo>
                <a:lnTo>
                  <a:pt x="20" y="962"/>
                </a:lnTo>
                <a:lnTo>
                  <a:pt x="18" y="958"/>
                </a:lnTo>
                <a:lnTo>
                  <a:pt x="16" y="958"/>
                </a:lnTo>
                <a:lnTo>
                  <a:pt x="16" y="958"/>
                </a:lnTo>
                <a:lnTo>
                  <a:pt x="14" y="960"/>
                </a:lnTo>
                <a:lnTo>
                  <a:pt x="14" y="964"/>
                </a:lnTo>
                <a:lnTo>
                  <a:pt x="14" y="964"/>
                </a:lnTo>
                <a:lnTo>
                  <a:pt x="12" y="968"/>
                </a:lnTo>
                <a:lnTo>
                  <a:pt x="10" y="970"/>
                </a:lnTo>
                <a:lnTo>
                  <a:pt x="8" y="970"/>
                </a:lnTo>
                <a:lnTo>
                  <a:pt x="8" y="970"/>
                </a:lnTo>
                <a:lnTo>
                  <a:pt x="8" y="968"/>
                </a:lnTo>
                <a:lnTo>
                  <a:pt x="10" y="966"/>
                </a:lnTo>
                <a:lnTo>
                  <a:pt x="10" y="966"/>
                </a:lnTo>
                <a:lnTo>
                  <a:pt x="10" y="960"/>
                </a:lnTo>
                <a:lnTo>
                  <a:pt x="10" y="960"/>
                </a:lnTo>
                <a:lnTo>
                  <a:pt x="8" y="956"/>
                </a:lnTo>
                <a:lnTo>
                  <a:pt x="8" y="956"/>
                </a:lnTo>
                <a:lnTo>
                  <a:pt x="4" y="954"/>
                </a:lnTo>
                <a:lnTo>
                  <a:pt x="4" y="954"/>
                </a:lnTo>
                <a:lnTo>
                  <a:pt x="2" y="950"/>
                </a:lnTo>
                <a:lnTo>
                  <a:pt x="2" y="950"/>
                </a:lnTo>
                <a:lnTo>
                  <a:pt x="0" y="932"/>
                </a:lnTo>
                <a:lnTo>
                  <a:pt x="0" y="914"/>
                </a:lnTo>
                <a:lnTo>
                  <a:pt x="0" y="914"/>
                </a:lnTo>
                <a:lnTo>
                  <a:pt x="0" y="904"/>
                </a:lnTo>
                <a:lnTo>
                  <a:pt x="0" y="904"/>
                </a:lnTo>
                <a:lnTo>
                  <a:pt x="4" y="900"/>
                </a:lnTo>
                <a:lnTo>
                  <a:pt x="6" y="894"/>
                </a:lnTo>
                <a:lnTo>
                  <a:pt x="6" y="894"/>
                </a:lnTo>
                <a:lnTo>
                  <a:pt x="8" y="898"/>
                </a:lnTo>
                <a:lnTo>
                  <a:pt x="8" y="898"/>
                </a:lnTo>
                <a:lnTo>
                  <a:pt x="8" y="902"/>
                </a:lnTo>
                <a:lnTo>
                  <a:pt x="6" y="910"/>
                </a:lnTo>
                <a:lnTo>
                  <a:pt x="6" y="914"/>
                </a:lnTo>
                <a:lnTo>
                  <a:pt x="6" y="916"/>
                </a:lnTo>
                <a:lnTo>
                  <a:pt x="8" y="918"/>
                </a:lnTo>
                <a:lnTo>
                  <a:pt x="8" y="918"/>
                </a:lnTo>
                <a:lnTo>
                  <a:pt x="8" y="916"/>
                </a:lnTo>
                <a:lnTo>
                  <a:pt x="8" y="912"/>
                </a:lnTo>
                <a:lnTo>
                  <a:pt x="10" y="908"/>
                </a:lnTo>
                <a:lnTo>
                  <a:pt x="10" y="906"/>
                </a:lnTo>
                <a:lnTo>
                  <a:pt x="10" y="906"/>
                </a:lnTo>
                <a:lnTo>
                  <a:pt x="12" y="906"/>
                </a:lnTo>
                <a:lnTo>
                  <a:pt x="12" y="910"/>
                </a:lnTo>
                <a:lnTo>
                  <a:pt x="12" y="912"/>
                </a:lnTo>
                <a:lnTo>
                  <a:pt x="14" y="914"/>
                </a:lnTo>
                <a:lnTo>
                  <a:pt x="14" y="914"/>
                </a:lnTo>
                <a:lnTo>
                  <a:pt x="18" y="912"/>
                </a:lnTo>
                <a:lnTo>
                  <a:pt x="22" y="908"/>
                </a:lnTo>
                <a:lnTo>
                  <a:pt x="22" y="908"/>
                </a:lnTo>
                <a:lnTo>
                  <a:pt x="24" y="902"/>
                </a:lnTo>
                <a:lnTo>
                  <a:pt x="28" y="894"/>
                </a:lnTo>
                <a:lnTo>
                  <a:pt x="30" y="876"/>
                </a:lnTo>
                <a:lnTo>
                  <a:pt x="30" y="876"/>
                </a:lnTo>
                <a:lnTo>
                  <a:pt x="26" y="866"/>
                </a:lnTo>
                <a:lnTo>
                  <a:pt x="26" y="866"/>
                </a:lnTo>
                <a:lnTo>
                  <a:pt x="26" y="860"/>
                </a:lnTo>
                <a:lnTo>
                  <a:pt x="26" y="852"/>
                </a:lnTo>
                <a:lnTo>
                  <a:pt x="26" y="852"/>
                </a:lnTo>
                <a:lnTo>
                  <a:pt x="28" y="848"/>
                </a:lnTo>
                <a:lnTo>
                  <a:pt x="32" y="844"/>
                </a:lnTo>
                <a:lnTo>
                  <a:pt x="38" y="834"/>
                </a:lnTo>
                <a:lnTo>
                  <a:pt x="38" y="834"/>
                </a:lnTo>
                <a:lnTo>
                  <a:pt x="38" y="828"/>
                </a:lnTo>
                <a:lnTo>
                  <a:pt x="38" y="824"/>
                </a:lnTo>
                <a:lnTo>
                  <a:pt x="38" y="824"/>
                </a:lnTo>
                <a:lnTo>
                  <a:pt x="44" y="820"/>
                </a:lnTo>
                <a:lnTo>
                  <a:pt x="50" y="818"/>
                </a:lnTo>
                <a:lnTo>
                  <a:pt x="58" y="818"/>
                </a:lnTo>
                <a:lnTo>
                  <a:pt x="64" y="814"/>
                </a:lnTo>
                <a:lnTo>
                  <a:pt x="64" y="814"/>
                </a:lnTo>
                <a:lnTo>
                  <a:pt x="66" y="810"/>
                </a:lnTo>
                <a:lnTo>
                  <a:pt x="68" y="806"/>
                </a:lnTo>
                <a:lnTo>
                  <a:pt x="68" y="806"/>
                </a:lnTo>
                <a:lnTo>
                  <a:pt x="70" y="800"/>
                </a:lnTo>
                <a:lnTo>
                  <a:pt x="70" y="794"/>
                </a:lnTo>
                <a:lnTo>
                  <a:pt x="70" y="794"/>
                </a:lnTo>
                <a:lnTo>
                  <a:pt x="66" y="786"/>
                </a:lnTo>
                <a:lnTo>
                  <a:pt x="66" y="786"/>
                </a:lnTo>
                <a:lnTo>
                  <a:pt x="68" y="780"/>
                </a:lnTo>
                <a:lnTo>
                  <a:pt x="70" y="774"/>
                </a:lnTo>
                <a:lnTo>
                  <a:pt x="74" y="768"/>
                </a:lnTo>
                <a:lnTo>
                  <a:pt x="74" y="762"/>
                </a:lnTo>
                <a:lnTo>
                  <a:pt x="74" y="762"/>
                </a:lnTo>
                <a:lnTo>
                  <a:pt x="72" y="748"/>
                </a:lnTo>
                <a:lnTo>
                  <a:pt x="68" y="734"/>
                </a:lnTo>
                <a:lnTo>
                  <a:pt x="68" y="734"/>
                </a:lnTo>
                <a:lnTo>
                  <a:pt x="64" y="730"/>
                </a:lnTo>
                <a:lnTo>
                  <a:pt x="62" y="726"/>
                </a:lnTo>
                <a:lnTo>
                  <a:pt x="60" y="724"/>
                </a:lnTo>
                <a:lnTo>
                  <a:pt x="60" y="724"/>
                </a:lnTo>
                <a:lnTo>
                  <a:pt x="64" y="718"/>
                </a:lnTo>
                <a:lnTo>
                  <a:pt x="64" y="718"/>
                </a:lnTo>
                <a:lnTo>
                  <a:pt x="70" y="716"/>
                </a:lnTo>
                <a:lnTo>
                  <a:pt x="76" y="714"/>
                </a:lnTo>
                <a:lnTo>
                  <a:pt x="76" y="714"/>
                </a:lnTo>
                <a:lnTo>
                  <a:pt x="84" y="706"/>
                </a:lnTo>
                <a:lnTo>
                  <a:pt x="84" y="706"/>
                </a:lnTo>
                <a:lnTo>
                  <a:pt x="88" y="698"/>
                </a:lnTo>
                <a:lnTo>
                  <a:pt x="90" y="692"/>
                </a:lnTo>
                <a:lnTo>
                  <a:pt x="90" y="692"/>
                </a:lnTo>
                <a:lnTo>
                  <a:pt x="90" y="682"/>
                </a:lnTo>
                <a:lnTo>
                  <a:pt x="88" y="674"/>
                </a:lnTo>
                <a:lnTo>
                  <a:pt x="88" y="674"/>
                </a:lnTo>
                <a:lnTo>
                  <a:pt x="84" y="672"/>
                </a:lnTo>
                <a:lnTo>
                  <a:pt x="80" y="668"/>
                </a:lnTo>
                <a:lnTo>
                  <a:pt x="72" y="662"/>
                </a:lnTo>
                <a:lnTo>
                  <a:pt x="72" y="662"/>
                </a:lnTo>
                <a:lnTo>
                  <a:pt x="68" y="656"/>
                </a:lnTo>
                <a:lnTo>
                  <a:pt x="64" y="650"/>
                </a:lnTo>
                <a:lnTo>
                  <a:pt x="64" y="650"/>
                </a:lnTo>
                <a:lnTo>
                  <a:pt x="64" y="642"/>
                </a:lnTo>
                <a:lnTo>
                  <a:pt x="64" y="634"/>
                </a:lnTo>
                <a:lnTo>
                  <a:pt x="64" y="634"/>
                </a:lnTo>
                <a:lnTo>
                  <a:pt x="66" y="618"/>
                </a:lnTo>
                <a:lnTo>
                  <a:pt x="66" y="600"/>
                </a:lnTo>
                <a:lnTo>
                  <a:pt x="66" y="600"/>
                </a:lnTo>
                <a:lnTo>
                  <a:pt x="66" y="594"/>
                </a:lnTo>
                <a:lnTo>
                  <a:pt x="64" y="588"/>
                </a:lnTo>
                <a:lnTo>
                  <a:pt x="64" y="588"/>
                </a:lnTo>
                <a:lnTo>
                  <a:pt x="62" y="586"/>
                </a:lnTo>
                <a:lnTo>
                  <a:pt x="62" y="586"/>
                </a:lnTo>
                <a:lnTo>
                  <a:pt x="62" y="582"/>
                </a:lnTo>
                <a:lnTo>
                  <a:pt x="62" y="578"/>
                </a:lnTo>
                <a:lnTo>
                  <a:pt x="62" y="578"/>
                </a:lnTo>
                <a:lnTo>
                  <a:pt x="66" y="570"/>
                </a:lnTo>
                <a:lnTo>
                  <a:pt x="66" y="570"/>
                </a:lnTo>
                <a:lnTo>
                  <a:pt x="66" y="556"/>
                </a:lnTo>
                <a:lnTo>
                  <a:pt x="66" y="556"/>
                </a:lnTo>
                <a:lnTo>
                  <a:pt x="68" y="548"/>
                </a:lnTo>
                <a:lnTo>
                  <a:pt x="68" y="548"/>
                </a:lnTo>
                <a:lnTo>
                  <a:pt x="70" y="540"/>
                </a:lnTo>
                <a:lnTo>
                  <a:pt x="70" y="540"/>
                </a:lnTo>
                <a:lnTo>
                  <a:pt x="74" y="536"/>
                </a:lnTo>
                <a:lnTo>
                  <a:pt x="76" y="532"/>
                </a:lnTo>
                <a:lnTo>
                  <a:pt x="76" y="532"/>
                </a:lnTo>
                <a:lnTo>
                  <a:pt x="74" y="530"/>
                </a:lnTo>
                <a:lnTo>
                  <a:pt x="72" y="528"/>
                </a:lnTo>
                <a:lnTo>
                  <a:pt x="72" y="528"/>
                </a:lnTo>
                <a:lnTo>
                  <a:pt x="68" y="518"/>
                </a:lnTo>
                <a:lnTo>
                  <a:pt x="68" y="518"/>
                </a:lnTo>
                <a:lnTo>
                  <a:pt x="66" y="504"/>
                </a:lnTo>
                <a:lnTo>
                  <a:pt x="66" y="504"/>
                </a:lnTo>
                <a:lnTo>
                  <a:pt x="70" y="490"/>
                </a:lnTo>
                <a:lnTo>
                  <a:pt x="70" y="490"/>
                </a:lnTo>
                <a:lnTo>
                  <a:pt x="74" y="480"/>
                </a:lnTo>
                <a:lnTo>
                  <a:pt x="74" y="480"/>
                </a:lnTo>
                <a:lnTo>
                  <a:pt x="84" y="468"/>
                </a:lnTo>
                <a:lnTo>
                  <a:pt x="94" y="458"/>
                </a:lnTo>
                <a:lnTo>
                  <a:pt x="94" y="458"/>
                </a:lnTo>
                <a:lnTo>
                  <a:pt x="108" y="450"/>
                </a:lnTo>
                <a:lnTo>
                  <a:pt x="108" y="450"/>
                </a:lnTo>
                <a:lnTo>
                  <a:pt x="116" y="448"/>
                </a:lnTo>
                <a:lnTo>
                  <a:pt x="124" y="446"/>
                </a:lnTo>
                <a:lnTo>
                  <a:pt x="124" y="446"/>
                </a:lnTo>
                <a:lnTo>
                  <a:pt x="130" y="448"/>
                </a:lnTo>
                <a:lnTo>
                  <a:pt x="138" y="450"/>
                </a:lnTo>
                <a:lnTo>
                  <a:pt x="138" y="450"/>
                </a:lnTo>
                <a:lnTo>
                  <a:pt x="142" y="450"/>
                </a:lnTo>
                <a:lnTo>
                  <a:pt x="148" y="450"/>
                </a:lnTo>
                <a:lnTo>
                  <a:pt x="148" y="450"/>
                </a:lnTo>
                <a:lnTo>
                  <a:pt x="152" y="446"/>
                </a:lnTo>
                <a:lnTo>
                  <a:pt x="156" y="442"/>
                </a:lnTo>
                <a:lnTo>
                  <a:pt x="156" y="442"/>
                </a:lnTo>
                <a:lnTo>
                  <a:pt x="158" y="434"/>
                </a:lnTo>
                <a:lnTo>
                  <a:pt x="158" y="434"/>
                </a:lnTo>
                <a:lnTo>
                  <a:pt x="158" y="426"/>
                </a:lnTo>
                <a:lnTo>
                  <a:pt x="158" y="418"/>
                </a:lnTo>
                <a:lnTo>
                  <a:pt x="158" y="418"/>
                </a:lnTo>
                <a:lnTo>
                  <a:pt x="154" y="412"/>
                </a:lnTo>
                <a:lnTo>
                  <a:pt x="154" y="412"/>
                </a:lnTo>
                <a:lnTo>
                  <a:pt x="148" y="406"/>
                </a:lnTo>
                <a:lnTo>
                  <a:pt x="142" y="400"/>
                </a:lnTo>
                <a:lnTo>
                  <a:pt x="142" y="400"/>
                </a:lnTo>
                <a:lnTo>
                  <a:pt x="142" y="392"/>
                </a:lnTo>
                <a:lnTo>
                  <a:pt x="142" y="392"/>
                </a:lnTo>
                <a:lnTo>
                  <a:pt x="144" y="388"/>
                </a:lnTo>
                <a:lnTo>
                  <a:pt x="148" y="382"/>
                </a:lnTo>
                <a:lnTo>
                  <a:pt x="158" y="372"/>
                </a:lnTo>
                <a:lnTo>
                  <a:pt x="158" y="372"/>
                </a:lnTo>
                <a:lnTo>
                  <a:pt x="164" y="358"/>
                </a:lnTo>
                <a:lnTo>
                  <a:pt x="170" y="346"/>
                </a:lnTo>
                <a:lnTo>
                  <a:pt x="170" y="346"/>
                </a:lnTo>
                <a:lnTo>
                  <a:pt x="174" y="330"/>
                </a:lnTo>
                <a:lnTo>
                  <a:pt x="176" y="312"/>
                </a:lnTo>
                <a:lnTo>
                  <a:pt x="176" y="312"/>
                </a:lnTo>
                <a:lnTo>
                  <a:pt x="178" y="292"/>
                </a:lnTo>
                <a:lnTo>
                  <a:pt x="178" y="292"/>
                </a:lnTo>
                <a:lnTo>
                  <a:pt x="178" y="278"/>
                </a:lnTo>
                <a:lnTo>
                  <a:pt x="178" y="278"/>
                </a:lnTo>
                <a:lnTo>
                  <a:pt x="176" y="274"/>
                </a:lnTo>
                <a:lnTo>
                  <a:pt x="176" y="268"/>
                </a:lnTo>
                <a:lnTo>
                  <a:pt x="176" y="268"/>
                </a:lnTo>
                <a:lnTo>
                  <a:pt x="182" y="266"/>
                </a:lnTo>
                <a:lnTo>
                  <a:pt x="182" y="266"/>
                </a:lnTo>
                <a:lnTo>
                  <a:pt x="190" y="266"/>
                </a:lnTo>
                <a:lnTo>
                  <a:pt x="190" y="266"/>
                </a:lnTo>
                <a:lnTo>
                  <a:pt x="196" y="262"/>
                </a:lnTo>
                <a:lnTo>
                  <a:pt x="202" y="256"/>
                </a:lnTo>
                <a:lnTo>
                  <a:pt x="202" y="256"/>
                </a:lnTo>
                <a:lnTo>
                  <a:pt x="204" y="248"/>
                </a:lnTo>
                <a:lnTo>
                  <a:pt x="204" y="248"/>
                </a:lnTo>
                <a:lnTo>
                  <a:pt x="206" y="236"/>
                </a:lnTo>
                <a:lnTo>
                  <a:pt x="206" y="236"/>
                </a:lnTo>
                <a:lnTo>
                  <a:pt x="210" y="226"/>
                </a:lnTo>
                <a:lnTo>
                  <a:pt x="210" y="226"/>
                </a:lnTo>
                <a:lnTo>
                  <a:pt x="218" y="216"/>
                </a:lnTo>
                <a:lnTo>
                  <a:pt x="226" y="206"/>
                </a:lnTo>
                <a:lnTo>
                  <a:pt x="226" y="206"/>
                </a:lnTo>
                <a:lnTo>
                  <a:pt x="230" y="198"/>
                </a:lnTo>
                <a:lnTo>
                  <a:pt x="230" y="198"/>
                </a:lnTo>
                <a:lnTo>
                  <a:pt x="240" y="188"/>
                </a:lnTo>
                <a:lnTo>
                  <a:pt x="240" y="188"/>
                </a:lnTo>
                <a:lnTo>
                  <a:pt x="244" y="180"/>
                </a:lnTo>
                <a:lnTo>
                  <a:pt x="244" y="180"/>
                </a:lnTo>
                <a:lnTo>
                  <a:pt x="246" y="176"/>
                </a:lnTo>
                <a:lnTo>
                  <a:pt x="246" y="176"/>
                </a:lnTo>
                <a:lnTo>
                  <a:pt x="244" y="168"/>
                </a:lnTo>
                <a:lnTo>
                  <a:pt x="244" y="168"/>
                </a:lnTo>
                <a:lnTo>
                  <a:pt x="240" y="160"/>
                </a:lnTo>
                <a:lnTo>
                  <a:pt x="234" y="154"/>
                </a:lnTo>
                <a:lnTo>
                  <a:pt x="234" y="154"/>
                </a:lnTo>
                <a:lnTo>
                  <a:pt x="236" y="150"/>
                </a:lnTo>
                <a:lnTo>
                  <a:pt x="236" y="144"/>
                </a:lnTo>
                <a:lnTo>
                  <a:pt x="236" y="144"/>
                </a:lnTo>
                <a:lnTo>
                  <a:pt x="242" y="140"/>
                </a:lnTo>
                <a:lnTo>
                  <a:pt x="246" y="134"/>
                </a:lnTo>
                <a:lnTo>
                  <a:pt x="246" y="134"/>
                </a:lnTo>
                <a:lnTo>
                  <a:pt x="250" y="128"/>
                </a:lnTo>
                <a:lnTo>
                  <a:pt x="250" y="128"/>
                </a:lnTo>
                <a:lnTo>
                  <a:pt x="250" y="120"/>
                </a:lnTo>
                <a:lnTo>
                  <a:pt x="250" y="120"/>
                </a:lnTo>
                <a:lnTo>
                  <a:pt x="254" y="110"/>
                </a:lnTo>
                <a:lnTo>
                  <a:pt x="254" y="110"/>
                </a:lnTo>
                <a:lnTo>
                  <a:pt x="258" y="104"/>
                </a:lnTo>
                <a:lnTo>
                  <a:pt x="258" y="104"/>
                </a:lnTo>
                <a:lnTo>
                  <a:pt x="264" y="96"/>
                </a:lnTo>
                <a:lnTo>
                  <a:pt x="270" y="92"/>
                </a:lnTo>
                <a:lnTo>
                  <a:pt x="270" y="92"/>
                </a:lnTo>
                <a:lnTo>
                  <a:pt x="278" y="90"/>
                </a:lnTo>
                <a:lnTo>
                  <a:pt x="278" y="90"/>
                </a:lnTo>
                <a:lnTo>
                  <a:pt x="286" y="92"/>
                </a:lnTo>
                <a:lnTo>
                  <a:pt x="286" y="92"/>
                </a:lnTo>
                <a:lnTo>
                  <a:pt x="292" y="100"/>
                </a:lnTo>
                <a:lnTo>
                  <a:pt x="292" y="100"/>
                </a:lnTo>
                <a:lnTo>
                  <a:pt x="296" y="102"/>
                </a:lnTo>
                <a:lnTo>
                  <a:pt x="296" y="102"/>
                </a:lnTo>
                <a:lnTo>
                  <a:pt x="298" y="96"/>
                </a:lnTo>
                <a:lnTo>
                  <a:pt x="300" y="92"/>
                </a:lnTo>
                <a:lnTo>
                  <a:pt x="300" y="92"/>
                </a:lnTo>
                <a:lnTo>
                  <a:pt x="304" y="78"/>
                </a:lnTo>
                <a:lnTo>
                  <a:pt x="304" y="78"/>
                </a:lnTo>
                <a:lnTo>
                  <a:pt x="304" y="72"/>
                </a:lnTo>
                <a:lnTo>
                  <a:pt x="304" y="72"/>
                </a:lnTo>
                <a:lnTo>
                  <a:pt x="304" y="66"/>
                </a:lnTo>
                <a:lnTo>
                  <a:pt x="302" y="58"/>
                </a:lnTo>
                <a:lnTo>
                  <a:pt x="302" y="58"/>
                </a:lnTo>
                <a:lnTo>
                  <a:pt x="306" y="54"/>
                </a:lnTo>
                <a:lnTo>
                  <a:pt x="306" y="54"/>
                </a:lnTo>
                <a:lnTo>
                  <a:pt x="308" y="50"/>
                </a:lnTo>
                <a:lnTo>
                  <a:pt x="308" y="50"/>
                </a:lnTo>
                <a:lnTo>
                  <a:pt x="314" y="50"/>
                </a:lnTo>
                <a:lnTo>
                  <a:pt x="314" y="50"/>
                </a:lnTo>
                <a:lnTo>
                  <a:pt x="334" y="50"/>
                </a:lnTo>
                <a:lnTo>
                  <a:pt x="334" y="50"/>
                </a:lnTo>
                <a:lnTo>
                  <a:pt x="348" y="54"/>
                </a:lnTo>
                <a:lnTo>
                  <a:pt x="356" y="58"/>
                </a:lnTo>
                <a:lnTo>
                  <a:pt x="362" y="58"/>
                </a:lnTo>
                <a:lnTo>
                  <a:pt x="362" y="58"/>
                </a:lnTo>
                <a:lnTo>
                  <a:pt x="368" y="56"/>
                </a:lnTo>
                <a:lnTo>
                  <a:pt x="368" y="56"/>
                </a:lnTo>
                <a:lnTo>
                  <a:pt x="370" y="54"/>
                </a:lnTo>
                <a:lnTo>
                  <a:pt x="372" y="52"/>
                </a:lnTo>
                <a:lnTo>
                  <a:pt x="372" y="52"/>
                </a:lnTo>
                <a:lnTo>
                  <a:pt x="368" y="48"/>
                </a:lnTo>
                <a:lnTo>
                  <a:pt x="364" y="46"/>
                </a:lnTo>
                <a:lnTo>
                  <a:pt x="364" y="46"/>
                </a:lnTo>
                <a:lnTo>
                  <a:pt x="364" y="40"/>
                </a:lnTo>
                <a:lnTo>
                  <a:pt x="364" y="40"/>
                </a:lnTo>
                <a:lnTo>
                  <a:pt x="366" y="34"/>
                </a:lnTo>
                <a:lnTo>
                  <a:pt x="366" y="34"/>
                </a:lnTo>
                <a:lnTo>
                  <a:pt x="368" y="24"/>
                </a:lnTo>
                <a:lnTo>
                  <a:pt x="368" y="24"/>
                </a:lnTo>
                <a:lnTo>
                  <a:pt x="370" y="22"/>
                </a:lnTo>
                <a:lnTo>
                  <a:pt x="370" y="22"/>
                </a:lnTo>
                <a:lnTo>
                  <a:pt x="372" y="16"/>
                </a:lnTo>
                <a:lnTo>
                  <a:pt x="372" y="16"/>
                </a:lnTo>
                <a:lnTo>
                  <a:pt x="370" y="10"/>
                </a:lnTo>
                <a:lnTo>
                  <a:pt x="370" y="10"/>
                </a:lnTo>
                <a:lnTo>
                  <a:pt x="366" y="8"/>
                </a:lnTo>
                <a:lnTo>
                  <a:pt x="366" y="8"/>
                </a:lnTo>
                <a:lnTo>
                  <a:pt x="366" y="6"/>
                </a:lnTo>
                <a:lnTo>
                  <a:pt x="366" y="2"/>
                </a:lnTo>
                <a:lnTo>
                  <a:pt x="366" y="2"/>
                </a:lnTo>
                <a:lnTo>
                  <a:pt x="368" y="0"/>
                </a:lnTo>
                <a:lnTo>
                  <a:pt x="368" y="0"/>
                </a:lnTo>
                <a:lnTo>
                  <a:pt x="376" y="0"/>
                </a:lnTo>
                <a:lnTo>
                  <a:pt x="380" y="0"/>
                </a:lnTo>
                <a:lnTo>
                  <a:pt x="382" y="0"/>
                </a:lnTo>
                <a:lnTo>
                  <a:pt x="382" y="0"/>
                </a:lnTo>
                <a:lnTo>
                  <a:pt x="384" y="0"/>
                </a:lnTo>
                <a:lnTo>
                  <a:pt x="384" y="0"/>
                </a:lnTo>
                <a:lnTo>
                  <a:pt x="386" y="2"/>
                </a:lnTo>
                <a:lnTo>
                  <a:pt x="386" y="2"/>
                </a:lnTo>
                <a:lnTo>
                  <a:pt x="400" y="14"/>
                </a:lnTo>
                <a:lnTo>
                  <a:pt x="414" y="26"/>
                </a:lnTo>
                <a:lnTo>
                  <a:pt x="414" y="26"/>
                </a:lnTo>
                <a:lnTo>
                  <a:pt x="424" y="34"/>
                </a:lnTo>
                <a:lnTo>
                  <a:pt x="436" y="42"/>
                </a:lnTo>
                <a:lnTo>
                  <a:pt x="436" y="42"/>
                </a:lnTo>
                <a:lnTo>
                  <a:pt x="448" y="44"/>
                </a:lnTo>
                <a:lnTo>
                  <a:pt x="458" y="46"/>
                </a:lnTo>
                <a:lnTo>
                  <a:pt x="458" y="46"/>
                </a:lnTo>
                <a:lnTo>
                  <a:pt x="472" y="56"/>
                </a:lnTo>
                <a:lnTo>
                  <a:pt x="472" y="56"/>
                </a:lnTo>
                <a:lnTo>
                  <a:pt x="486" y="70"/>
                </a:lnTo>
                <a:lnTo>
                  <a:pt x="498" y="86"/>
                </a:lnTo>
                <a:lnTo>
                  <a:pt x="498" y="86"/>
                </a:lnTo>
                <a:lnTo>
                  <a:pt x="500" y="90"/>
                </a:lnTo>
                <a:lnTo>
                  <a:pt x="500" y="90"/>
                </a:lnTo>
                <a:lnTo>
                  <a:pt x="498" y="98"/>
                </a:lnTo>
                <a:lnTo>
                  <a:pt x="498" y="98"/>
                </a:lnTo>
                <a:lnTo>
                  <a:pt x="498" y="108"/>
                </a:lnTo>
                <a:lnTo>
                  <a:pt x="498" y="108"/>
                </a:lnTo>
                <a:lnTo>
                  <a:pt x="500" y="120"/>
                </a:lnTo>
                <a:lnTo>
                  <a:pt x="500" y="120"/>
                </a:lnTo>
                <a:lnTo>
                  <a:pt x="502" y="130"/>
                </a:lnTo>
                <a:lnTo>
                  <a:pt x="502" y="130"/>
                </a:lnTo>
                <a:lnTo>
                  <a:pt x="506" y="134"/>
                </a:lnTo>
                <a:lnTo>
                  <a:pt x="506" y="134"/>
                </a:lnTo>
                <a:lnTo>
                  <a:pt x="508" y="142"/>
                </a:lnTo>
                <a:lnTo>
                  <a:pt x="508" y="142"/>
                </a:lnTo>
                <a:lnTo>
                  <a:pt x="506" y="156"/>
                </a:lnTo>
                <a:lnTo>
                  <a:pt x="506" y="156"/>
                </a:lnTo>
                <a:lnTo>
                  <a:pt x="510" y="166"/>
                </a:lnTo>
                <a:lnTo>
                  <a:pt x="510" y="166"/>
                </a:lnTo>
                <a:lnTo>
                  <a:pt x="520" y="178"/>
                </a:lnTo>
                <a:lnTo>
                  <a:pt x="524" y="186"/>
                </a:lnTo>
                <a:lnTo>
                  <a:pt x="528" y="192"/>
                </a:lnTo>
                <a:lnTo>
                  <a:pt x="528" y="192"/>
                </a:lnTo>
                <a:lnTo>
                  <a:pt x="530" y="200"/>
                </a:lnTo>
                <a:lnTo>
                  <a:pt x="530" y="200"/>
                </a:lnTo>
                <a:lnTo>
                  <a:pt x="530" y="206"/>
                </a:lnTo>
                <a:lnTo>
                  <a:pt x="530" y="206"/>
                </a:lnTo>
                <a:lnTo>
                  <a:pt x="524" y="216"/>
                </a:lnTo>
                <a:lnTo>
                  <a:pt x="524" y="216"/>
                </a:lnTo>
                <a:lnTo>
                  <a:pt x="524" y="228"/>
                </a:lnTo>
                <a:lnTo>
                  <a:pt x="524" y="228"/>
                </a:lnTo>
                <a:lnTo>
                  <a:pt x="528" y="240"/>
                </a:lnTo>
                <a:lnTo>
                  <a:pt x="528" y="240"/>
                </a:lnTo>
                <a:lnTo>
                  <a:pt x="534" y="250"/>
                </a:lnTo>
                <a:lnTo>
                  <a:pt x="542" y="260"/>
                </a:lnTo>
                <a:lnTo>
                  <a:pt x="542" y="260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0" name="Freeform 259"/>
          <p:cNvSpPr>
            <a:spLocks noChangeAspect="1"/>
          </p:cNvSpPr>
          <p:nvPr/>
        </p:nvSpPr>
        <p:spPr bwMode="auto">
          <a:xfrm>
            <a:off x="10438191" y="4074993"/>
            <a:ext cx="52753" cy="45719"/>
          </a:xfrm>
          <a:custGeom>
            <a:avLst/>
            <a:gdLst/>
            <a:ahLst/>
            <a:cxnLst>
              <a:cxn ang="0">
                <a:pos x="44" y="10"/>
              </a:cxn>
              <a:cxn ang="0">
                <a:pos x="44" y="10"/>
              </a:cxn>
              <a:cxn ang="0">
                <a:pos x="46" y="14"/>
              </a:cxn>
              <a:cxn ang="0">
                <a:pos x="46" y="18"/>
              </a:cxn>
              <a:cxn ang="0">
                <a:pos x="46" y="18"/>
              </a:cxn>
              <a:cxn ang="0">
                <a:pos x="42" y="22"/>
              </a:cxn>
              <a:cxn ang="0">
                <a:pos x="38" y="22"/>
              </a:cxn>
              <a:cxn ang="0">
                <a:pos x="34" y="24"/>
              </a:cxn>
              <a:cxn ang="0">
                <a:pos x="30" y="26"/>
              </a:cxn>
              <a:cxn ang="0">
                <a:pos x="30" y="26"/>
              </a:cxn>
              <a:cxn ang="0">
                <a:pos x="28" y="30"/>
              </a:cxn>
              <a:cxn ang="0">
                <a:pos x="26" y="34"/>
              </a:cxn>
              <a:cxn ang="0">
                <a:pos x="26" y="34"/>
              </a:cxn>
              <a:cxn ang="0">
                <a:pos x="24" y="36"/>
              </a:cxn>
              <a:cxn ang="0">
                <a:pos x="20" y="36"/>
              </a:cxn>
              <a:cxn ang="0">
                <a:pos x="20" y="36"/>
              </a:cxn>
              <a:cxn ang="0">
                <a:pos x="18" y="32"/>
              </a:cxn>
              <a:cxn ang="0">
                <a:pos x="16" y="26"/>
              </a:cxn>
              <a:cxn ang="0">
                <a:pos x="16" y="26"/>
              </a:cxn>
              <a:cxn ang="0">
                <a:pos x="14" y="24"/>
              </a:cxn>
              <a:cxn ang="0">
                <a:pos x="12" y="20"/>
              </a:cxn>
              <a:cxn ang="0">
                <a:pos x="12" y="20"/>
              </a:cxn>
              <a:cxn ang="0">
                <a:pos x="8" y="20"/>
              </a:cxn>
              <a:cxn ang="0">
                <a:pos x="4" y="22"/>
              </a:cxn>
              <a:cxn ang="0">
                <a:pos x="4" y="22"/>
              </a:cxn>
              <a:cxn ang="0">
                <a:pos x="0" y="20"/>
              </a:cxn>
              <a:cxn ang="0">
                <a:pos x="0" y="20"/>
              </a:cxn>
              <a:cxn ang="0">
                <a:pos x="2" y="18"/>
              </a:cxn>
              <a:cxn ang="0">
                <a:pos x="2" y="16"/>
              </a:cxn>
              <a:cxn ang="0">
                <a:pos x="2" y="16"/>
              </a:cxn>
              <a:cxn ang="0">
                <a:pos x="10" y="16"/>
              </a:cxn>
              <a:cxn ang="0">
                <a:pos x="14" y="16"/>
              </a:cxn>
              <a:cxn ang="0">
                <a:pos x="14" y="14"/>
              </a:cxn>
              <a:cxn ang="0">
                <a:pos x="14" y="14"/>
              </a:cxn>
              <a:cxn ang="0">
                <a:pos x="16" y="12"/>
              </a:cxn>
              <a:cxn ang="0">
                <a:pos x="20" y="10"/>
              </a:cxn>
              <a:cxn ang="0">
                <a:pos x="20" y="10"/>
              </a:cxn>
              <a:cxn ang="0">
                <a:pos x="20" y="6"/>
              </a:cxn>
              <a:cxn ang="0">
                <a:pos x="22" y="0"/>
              </a:cxn>
              <a:cxn ang="0">
                <a:pos x="22" y="0"/>
              </a:cxn>
              <a:cxn ang="0">
                <a:pos x="28" y="2"/>
              </a:cxn>
              <a:cxn ang="0">
                <a:pos x="28" y="2"/>
              </a:cxn>
              <a:cxn ang="0">
                <a:pos x="32" y="4"/>
              </a:cxn>
              <a:cxn ang="0">
                <a:pos x="32" y="4"/>
              </a:cxn>
              <a:cxn ang="0">
                <a:pos x="38" y="6"/>
              </a:cxn>
              <a:cxn ang="0">
                <a:pos x="38" y="6"/>
              </a:cxn>
              <a:cxn ang="0">
                <a:pos x="44" y="10"/>
              </a:cxn>
              <a:cxn ang="0">
                <a:pos x="44" y="10"/>
              </a:cxn>
            </a:cxnLst>
            <a:rect l="0" t="0" r="r" b="b"/>
            <a:pathLst>
              <a:path w="46" h="36">
                <a:moveTo>
                  <a:pt x="44" y="10"/>
                </a:moveTo>
                <a:lnTo>
                  <a:pt x="44" y="10"/>
                </a:lnTo>
                <a:lnTo>
                  <a:pt x="46" y="14"/>
                </a:lnTo>
                <a:lnTo>
                  <a:pt x="46" y="18"/>
                </a:lnTo>
                <a:lnTo>
                  <a:pt x="46" y="18"/>
                </a:lnTo>
                <a:lnTo>
                  <a:pt x="42" y="22"/>
                </a:lnTo>
                <a:lnTo>
                  <a:pt x="38" y="22"/>
                </a:lnTo>
                <a:lnTo>
                  <a:pt x="34" y="24"/>
                </a:lnTo>
                <a:lnTo>
                  <a:pt x="30" y="26"/>
                </a:lnTo>
                <a:lnTo>
                  <a:pt x="30" y="26"/>
                </a:lnTo>
                <a:lnTo>
                  <a:pt x="28" y="30"/>
                </a:lnTo>
                <a:lnTo>
                  <a:pt x="26" y="34"/>
                </a:lnTo>
                <a:lnTo>
                  <a:pt x="26" y="34"/>
                </a:lnTo>
                <a:lnTo>
                  <a:pt x="24" y="36"/>
                </a:lnTo>
                <a:lnTo>
                  <a:pt x="20" y="36"/>
                </a:lnTo>
                <a:lnTo>
                  <a:pt x="20" y="36"/>
                </a:lnTo>
                <a:lnTo>
                  <a:pt x="18" y="32"/>
                </a:lnTo>
                <a:lnTo>
                  <a:pt x="16" y="26"/>
                </a:lnTo>
                <a:lnTo>
                  <a:pt x="16" y="26"/>
                </a:lnTo>
                <a:lnTo>
                  <a:pt x="14" y="24"/>
                </a:lnTo>
                <a:lnTo>
                  <a:pt x="12" y="20"/>
                </a:lnTo>
                <a:lnTo>
                  <a:pt x="12" y="20"/>
                </a:lnTo>
                <a:lnTo>
                  <a:pt x="8" y="20"/>
                </a:lnTo>
                <a:lnTo>
                  <a:pt x="4" y="22"/>
                </a:lnTo>
                <a:lnTo>
                  <a:pt x="4" y="22"/>
                </a:lnTo>
                <a:lnTo>
                  <a:pt x="0" y="20"/>
                </a:lnTo>
                <a:lnTo>
                  <a:pt x="0" y="20"/>
                </a:lnTo>
                <a:lnTo>
                  <a:pt x="2" y="18"/>
                </a:lnTo>
                <a:lnTo>
                  <a:pt x="2" y="16"/>
                </a:lnTo>
                <a:lnTo>
                  <a:pt x="2" y="16"/>
                </a:lnTo>
                <a:lnTo>
                  <a:pt x="10" y="16"/>
                </a:lnTo>
                <a:lnTo>
                  <a:pt x="14" y="16"/>
                </a:lnTo>
                <a:lnTo>
                  <a:pt x="14" y="14"/>
                </a:lnTo>
                <a:lnTo>
                  <a:pt x="14" y="14"/>
                </a:lnTo>
                <a:lnTo>
                  <a:pt x="16" y="12"/>
                </a:lnTo>
                <a:lnTo>
                  <a:pt x="20" y="10"/>
                </a:lnTo>
                <a:lnTo>
                  <a:pt x="20" y="10"/>
                </a:lnTo>
                <a:lnTo>
                  <a:pt x="20" y="6"/>
                </a:lnTo>
                <a:lnTo>
                  <a:pt x="22" y="0"/>
                </a:lnTo>
                <a:lnTo>
                  <a:pt x="22" y="0"/>
                </a:lnTo>
                <a:lnTo>
                  <a:pt x="28" y="2"/>
                </a:lnTo>
                <a:lnTo>
                  <a:pt x="28" y="2"/>
                </a:lnTo>
                <a:lnTo>
                  <a:pt x="32" y="4"/>
                </a:lnTo>
                <a:lnTo>
                  <a:pt x="32" y="4"/>
                </a:lnTo>
                <a:lnTo>
                  <a:pt x="38" y="6"/>
                </a:lnTo>
                <a:lnTo>
                  <a:pt x="38" y="6"/>
                </a:lnTo>
                <a:lnTo>
                  <a:pt x="44" y="10"/>
                </a:lnTo>
                <a:lnTo>
                  <a:pt x="44" y="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1" name="Freeform 260"/>
          <p:cNvSpPr>
            <a:spLocks noChangeAspect="1"/>
          </p:cNvSpPr>
          <p:nvPr/>
        </p:nvSpPr>
        <p:spPr bwMode="auto">
          <a:xfrm>
            <a:off x="10449634" y="4112216"/>
            <a:ext cx="50834" cy="46598"/>
          </a:xfrm>
          <a:custGeom>
            <a:avLst/>
            <a:gdLst/>
            <a:ahLst/>
            <a:cxnLst>
              <a:cxn ang="0">
                <a:pos x="68" y="10"/>
              </a:cxn>
              <a:cxn ang="0">
                <a:pos x="70" y="12"/>
              </a:cxn>
              <a:cxn ang="0">
                <a:pos x="62" y="14"/>
              </a:cxn>
              <a:cxn ang="0">
                <a:pos x="58" y="20"/>
              </a:cxn>
              <a:cxn ang="0">
                <a:pos x="50" y="26"/>
              </a:cxn>
              <a:cxn ang="0">
                <a:pos x="46" y="32"/>
              </a:cxn>
              <a:cxn ang="0">
                <a:pos x="42" y="34"/>
              </a:cxn>
              <a:cxn ang="0">
                <a:pos x="38" y="34"/>
              </a:cxn>
              <a:cxn ang="0">
                <a:pos x="32" y="32"/>
              </a:cxn>
              <a:cxn ang="0">
                <a:pos x="26" y="32"/>
              </a:cxn>
              <a:cxn ang="0">
                <a:pos x="26" y="34"/>
              </a:cxn>
              <a:cxn ang="0">
                <a:pos x="24" y="42"/>
              </a:cxn>
              <a:cxn ang="0">
                <a:pos x="20" y="54"/>
              </a:cxn>
              <a:cxn ang="0">
                <a:pos x="18" y="60"/>
              </a:cxn>
              <a:cxn ang="0">
                <a:pos x="14" y="64"/>
              </a:cxn>
              <a:cxn ang="0">
                <a:pos x="12" y="62"/>
              </a:cxn>
              <a:cxn ang="0">
                <a:pos x="14" y="58"/>
              </a:cxn>
              <a:cxn ang="0">
                <a:pos x="16" y="50"/>
              </a:cxn>
              <a:cxn ang="0">
                <a:pos x="16" y="44"/>
              </a:cxn>
              <a:cxn ang="0">
                <a:pos x="10" y="42"/>
              </a:cxn>
              <a:cxn ang="0">
                <a:pos x="4" y="34"/>
              </a:cxn>
              <a:cxn ang="0">
                <a:pos x="0" y="24"/>
              </a:cxn>
              <a:cxn ang="0">
                <a:pos x="2" y="14"/>
              </a:cxn>
              <a:cxn ang="0">
                <a:pos x="4" y="14"/>
              </a:cxn>
              <a:cxn ang="0">
                <a:pos x="10" y="16"/>
              </a:cxn>
              <a:cxn ang="0">
                <a:pos x="14" y="12"/>
              </a:cxn>
              <a:cxn ang="0">
                <a:pos x="20" y="14"/>
              </a:cxn>
              <a:cxn ang="0">
                <a:pos x="22" y="8"/>
              </a:cxn>
              <a:cxn ang="0">
                <a:pos x="24" y="4"/>
              </a:cxn>
              <a:cxn ang="0">
                <a:pos x="36" y="2"/>
              </a:cxn>
              <a:cxn ang="0">
                <a:pos x="50" y="0"/>
              </a:cxn>
              <a:cxn ang="0">
                <a:pos x="54" y="0"/>
              </a:cxn>
              <a:cxn ang="0">
                <a:pos x="56" y="0"/>
              </a:cxn>
              <a:cxn ang="0">
                <a:pos x="56" y="2"/>
              </a:cxn>
              <a:cxn ang="0">
                <a:pos x="58" y="2"/>
              </a:cxn>
              <a:cxn ang="0">
                <a:pos x="68" y="10"/>
              </a:cxn>
            </a:cxnLst>
            <a:rect l="0" t="0" r="r" b="b"/>
            <a:pathLst>
              <a:path w="70" h="64">
                <a:moveTo>
                  <a:pt x="68" y="10"/>
                </a:moveTo>
                <a:lnTo>
                  <a:pt x="68" y="10"/>
                </a:lnTo>
                <a:lnTo>
                  <a:pt x="70" y="12"/>
                </a:lnTo>
                <a:lnTo>
                  <a:pt x="70" y="12"/>
                </a:lnTo>
                <a:lnTo>
                  <a:pt x="66" y="14"/>
                </a:lnTo>
                <a:lnTo>
                  <a:pt x="62" y="14"/>
                </a:lnTo>
                <a:lnTo>
                  <a:pt x="62" y="14"/>
                </a:lnTo>
                <a:lnTo>
                  <a:pt x="58" y="20"/>
                </a:lnTo>
                <a:lnTo>
                  <a:pt x="58" y="20"/>
                </a:lnTo>
                <a:lnTo>
                  <a:pt x="50" y="26"/>
                </a:lnTo>
                <a:lnTo>
                  <a:pt x="50" y="26"/>
                </a:lnTo>
                <a:lnTo>
                  <a:pt x="46" y="32"/>
                </a:lnTo>
                <a:lnTo>
                  <a:pt x="46" y="32"/>
                </a:lnTo>
                <a:lnTo>
                  <a:pt x="42" y="34"/>
                </a:lnTo>
                <a:lnTo>
                  <a:pt x="42" y="34"/>
                </a:lnTo>
                <a:lnTo>
                  <a:pt x="38" y="34"/>
                </a:lnTo>
                <a:lnTo>
                  <a:pt x="38" y="34"/>
                </a:lnTo>
                <a:lnTo>
                  <a:pt x="32" y="32"/>
                </a:lnTo>
                <a:lnTo>
                  <a:pt x="28" y="32"/>
                </a:lnTo>
                <a:lnTo>
                  <a:pt x="26" y="32"/>
                </a:lnTo>
                <a:lnTo>
                  <a:pt x="26" y="32"/>
                </a:lnTo>
                <a:lnTo>
                  <a:pt x="26" y="34"/>
                </a:lnTo>
                <a:lnTo>
                  <a:pt x="26" y="36"/>
                </a:lnTo>
                <a:lnTo>
                  <a:pt x="24" y="42"/>
                </a:lnTo>
                <a:lnTo>
                  <a:pt x="24" y="42"/>
                </a:lnTo>
                <a:lnTo>
                  <a:pt x="20" y="54"/>
                </a:lnTo>
                <a:lnTo>
                  <a:pt x="20" y="54"/>
                </a:lnTo>
                <a:lnTo>
                  <a:pt x="18" y="60"/>
                </a:lnTo>
                <a:lnTo>
                  <a:pt x="16" y="64"/>
                </a:lnTo>
                <a:lnTo>
                  <a:pt x="14" y="64"/>
                </a:lnTo>
                <a:lnTo>
                  <a:pt x="14" y="64"/>
                </a:lnTo>
                <a:lnTo>
                  <a:pt x="12" y="62"/>
                </a:lnTo>
                <a:lnTo>
                  <a:pt x="14" y="58"/>
                </a:lnTo>
                <a:lnTo>
                  <a:pt x="14" y="58"/>
                </a:lnTo>
                <a:lnTo>
                  <a:pt x="16" y="50"/>
                </a:lnTo>
                <a:lnTo>
                  <a:pt x="16" y="50"/>
                </a:lnTo>
                <a:lnTo>
                  <a:pt x="16" y="46"/>
                </a:lnTo>
                <a:lnTo>
                  <a:pt x="16" y="44"/>
                </a:lnTo>
                <a:lnTo>
                  <a:pt x="16" y="44"/>
                </a:lnTo>
                <a:lnTo>
                  <a:pt x="10" y="42"/>
                </a:lnTo>
                <a:lnTo>
                  <a:pt x="10" y="42"/>
                </a:lnTo>
                <a:lnTo>
                  <a:pt x="4" y="34"/>
                </a:lnTo>
                <a:lnTo>
                  <a:pt x="4" y="34"/>
                </a:lnTo>
                <a:lnTo>
                  <a:pt x="0" y="24"/>
                </a:lnTo>
                <a:lnTo>
                  <a:pt x="0" y="18"/>
                </a:lnTo>
                <a:lnTo>
                  <a:pt x="2" y="14"/>
                </a:lnTo>
                <a:lnTo>
                  <a:pt x="2" y="14"/>
                </a:lnTo>
                <a:lnTo>
                  <a:pt x="4" y="14"/>
                </a:lnTo>
                <a:lnTo>
                  <a:pt x="6" y="14"/>
                </a:lnTo>
                <a:lnTo>
                  <a:pt x="10" y="16"/>
                </a:lnTo>
                <a:lnTo>
                  <a:pt x="10" y="16"/>
                </a:lnTo>
                <a:lnTo>
                  <a:pt x="14" y="12"/>
                </a:lnTo>
                <a:lnTo>
                  <a:pt x="14" y="12"/>
                </a:lnTo>
                <a:lnTo>
                  <a:pt x="20" y="14"/>
                </a:lnTo>
                <a:lnTo>
                  <a:pt x="20" y="14"/>
                </a:lnTo>
                <a:lnTo>
                  <a:pt x="22" y="8"/>
                </a:lnTo>
                <a:lnTo>
                  <a:pt x="24" y="4"/>
                </a:lnTo>
                <a:lnTo>
                  <a:pt x="24" y="4"/>
                </a:lnTo>
                <a:lnTo>
                  <a:pt x="30" y="2"/>
                </a:lnTo>
                <a:lnTo>
                  <a:pt x="36" y="2"/>
                </a:lnTo>
                <a:lnTo>
                  <a:pt x="36" y="2"/>
                </a:lnTo>
                <a:lnTo>
                  <a:pt x="50" y="0"/>
                </a:lnTo>
                <a:lnTo>
                  <a:pt x="50" y="0"/>
                </a:lnTo>
                <a:lnTo>
                  <a:pt x="54" y="0"/>
                </a:lnTo>
                <a:lnTo>
                  <a:pt x="56" y="0"/>
                </a:lnTo>
                <a:lnTo>
                  <a:pt x="56" y="0"/>
                </a:lnTo>
                <a:lnTo>
                  <a:pt x="56" y="2"/>
                </a:lnTo>
                <a:lnTo>
                  <a:pt x="56" y="2"/>
                </a:lnTo>
                <a:lnTo>
                  <a:pt x="58" y="2"/>
                </a:lnTo>
                <a:lnTo>
                  <a:pt x="58" y="2"/>
                </a:lnTo>
                <a:lnTo>
                  <a:pt x="68" y="10"/>
                </a:lnTo>
                <a:lnTo>
                  <a:pt x="68" y="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2" name="Freeform 261"/>
          <p:cNvSpPr>
            <a:spLocks noChangeAspect="1"/>
          </p:cNvSpPr>
          <p:nvPr/>
        </p:nvSpPr>
        <p:spPr bwMode="auto">
          <a:xfrm>
            <a:off x="10454307" y="4026429"/>
            <a:ext cx="184273" cy="135558"/>
          </a:xfrm>
          <a:custGeom>
            <a:avLst/>
            <a:gdLst/>
            <a:ahLst/>
            <a:cxnLst>
              <a:cxn ang="0">
                <a:pos x="252" y="150"/>
              </a:cxn>
              <a:cxn ang="0">
                <a:pos x="242" y="154"/>
              </a:cxn>
              <a:cxn ang="0">
                <a:pos x="234" y="146"/>
              </a:cxn>
              <a:cxn ang="0">
                <a:pos x="224" y="140"/>
              </a:cxn>
              <a:cxn ang="0">
                <a:pos x="228" y="154"/>
              </a:cxn>
              <a:cxn ang="0">
                <a:pos x="222" y="176"/>
              </a:cxn>
              <a:cxn ang="0">
                <a:pos x="224" y="182"/>
              </a:cxn>
              <a:cxn ang="0">
                <a:pos x="208" y="180"/>
              </a:cxn>
              <a:cxn ang="0">
                <a:pos x="186" y="188"/>
              </a:cxn>
              <a:cxn ang="0">
                <a:pos x="168" y="182"/>
              </a:cxn>
              <a:cxn ang="0">
                <a:pos x="150" y="166"/>
              </a:cxn>
              <a:cxn ang="0">
                <a:pos x="130" y="158"/>
              </a:cxn>
              <a:cxn ang="0">
                <a:pos x="108" y="154"/>
              </a:cxn>
              <a:cxn ang="0">
                <a:pos x="84" y="160"/>
              </a:cxn>
              <a:cxn ang="0">
                <a:pos x="66" y="172"/>
              </a:cxn>
              <a:cxn ang="0">
                <a:pos x="62" y="176"/>
              </a:cxn>
              <a:cxn ang="0">
                <a:pos x="64" y="144"/>
              </a:cxn>
              <a:cxn ang="0">
                <a:pos x="64" y="130"/>
              </a:cxn>
              <a:cxn ang="0">
                <a:pos x="50" y="130"/>
              </a:cxn>
              <a:cxn ang="0">
                <a:pos x="46" y="140"/>
              </a:cxn>
              <a:cxn ang="0">
                <a:pos x="38" y="138"/>
              </a:cxn>
              <a:cxn ang="0">
                <a:pos x="30" y="136"/>
              </a:cxn>
              <a:cxn ang="0">
                <a:pos x="18" y="126"/>
              </a:cxn>
              <a:cxn ang="0">
                <a:pos x="10" y="110"/>
              </a:cxn>
              <a:cxn ang="0">
                <a:pos x="12" y="102"/>
              </a:cxn>
              <a:cxn ang="0">
                <a:pos x="22" y="98"/>
              </a:cxn>
              <a:cxn ang="0">
                <a:pos x="10" y="96"/>
              </a:cxn>
              <a:cxn ang="0">
                <a:pos x="6" y="84"/>
              </a:cxn>
              <a:cxn ang="0">
                <a:pos x="6" y="78"/>
              </a:cxn>
              <a:cxn ang="0">
                <a:pos x="0" y="74"/>
              </a:cxn>
              <a:cxn ang="0">
                <a:pos x="6" y="54"/>
              </a:cxn>
              <a:cxn ang="0">
                <a:pos x="24" y="48"/>
              </a:cxn>
              <a:cxn ang="0">
                <a:pos x="30" y="42"/>
              </a:cxn>
              <a:cxn ang="0">
                <a:pos x="38" y="36"/>
              </a:cxn>
              <a:cxn ang="0">
                <a:pos x="54" y="30"/>
              </a:cxn>
              <a:cxn ang="0">
                <a:pos x="62" y="24"/>
              </a:cxn>
              <a:cxn ang="0">
                <a:pos x="64" y="20"/>
              </a:cxn>
              <a:cxn ang="0">
                <a:pos x="82" y="22"/>
              </a:cxn>
              <a:cxn ang="0">
                <a:pos x="94" y="16"/>
              </a:cxn>
              <a:cxn ang="0">
                <a:pos x="96" y="10"/>
              </a:cxn>
              <a:cxn ang="0">
                <a:pos x="100" y="6"/>
              </a:cxn>
              <a:cxn ang="0">
                <a:pos x="104" y="8"/>
              </a:cxn>
              <a:cxn ang="0">
                <a:pos x="116" y="8"/>
              </a:cxn>
              <a:cxn ang="0">
                <a:pos x="134" y="10"/>
              </a:cxn>
              <a:cxn ang="0">
                <a:pos x="150" y="10"/>
              </a:cxn>
              <a:cxn ang="0">
                <a:pos x="168" y="16"/>
              </a:cxn>
              <a:cxn ang="0">
                <a:pos x="210" y="10"/>
              </a:cxn>
              <a:cxn ang="0">
                <a:pos x="214" y="0"/>
              </a:cxn>
              <a:cxn ang="0">
                <a:pos x="220" y="0"/>
              </a:cxn>
              <a:cxn ang="0">
                <a:pos x="230" y="12"/>
              </a:cxn>
              <a:cxn ang="0">
                <a:pos x="226" y="20"/>
              </a:cxn>
              <a:cxn ang="0">
                <a:pos x="226" y="24"/>
              </a:cxn>
              <a:cxn ang="0">
                <a:pos x="216" y="42"/>
              </a:cxn>
              <a:cxn ang="0">
                <a:pos x="212" y="56"/>
              </a:cxn>
              <a:cxn ang="0">
                <a:pos x="218" y="74"/>
              </a:cxn>
              <a:cxn ang="0">
                <a:pos x="222" y="88"/>
              </a:cxn>
              <a:cxn ang="0">
                <a:pos x="226" y="98"/>
              </a:cxn>
              <a:cxn ang="0">
                <a:pos x="218" y="112"/>
              </a:cxn>
              <a:cxn ang="0">
                <a:pos x="212" y="124"/>
              </a:cxn>
              <a:cxn ang="0">
                <a:pos x="222" y="130"/>
              </a:cxn>
              <a:cxn ang="0">
                <a:pos x="238" y="126"/>
              </a:cxn>
              <a:cxn ang="0">
                <a:pos x="250" y="140"/>
              </a:cxn>
            </a:cxnLst>
            <a:rect l="0" t="0" r="r" b="b"/>
            <a:pathLst>
              <a:path w="252" h="188">
                <a:moveTo>
                  <a:pt x="250" y="140"/>
                </a:moveTo>
                <a:lnTo>
                  <a:pt x="250" y="140"/>
                </a:lnTo>
                <a:lnTo>
                  <a:pt x="252" y="146"/>
                </a:lnTo>
                <a:lnTo>
                  <a:pt x="252" y="150"/>
                </a:lnTo>
                <a:lnTo>
                  <a:pt x="252" y="154"/>
                </a:lnTo>
                <a:lnTo>
                  <a:pt x="252" y="154"/>
                </a:lnTo>
                <a:lnTo>
                  <a:pt x="248" y="154"/>
                </a:lnTo>
                <a:lnTo>
                  <a:pt x="242" y="154"/>
                </a:lnTo>
                <a:lnTo>
                  <a:pt x="242" y="154"/>
                </a:lnTo>
                <a:lnTo>
                  <a:pt x="238" y="150"/>
                </a:lnTo>
                <a:lnTo>
                  <a:pt x="234" y="146"/>
                </a:lnTo>
                <a:lnTo>
                  <a:pt x="234" y="146"/>
                </a:lnTo>
                <a:lnTo>
                  <a:pt x="228" y="142"/>
                </a:lnTo>
                <a:lnTo>
                  <a:pt x="226" y="140"/>
                </a:lnTo>
                <a:lnTo>
                  <a:pt x="224" y="140"/>
                </a:lnTo>
                <a:lnTo>
                  <a:pt x="224" y="140"/>
                </a:lnTo>
                <a:lnTo>
                  <a:pt x="224" y="144"/>
                </a:lnTo>
                <a:lnTo>
                  <a:pt x="224" y="146"/>
                </a:lnTo>
                <a:lnTo>
                  <a:pt x="228" y="154"/>
                </a:lnTo>
                <a:lnTo>
                  <a:pt x="228" y="154"/>
                </a:lnTo>
                <a:lnTo>
                  <a:pt x="224" y="162"/>
                </a:lnTo>
                <a:lnTo>
                  <a:pt x="224" y="162"/>
                </a:lnTo>
                <a:lnTo>
                  <a:pt x="222" y="168"/>
                </a:lnTo>
                <a:lnTo>
                  <a:pt x="222" y="176"/>
                </a:lnTo>
                <a:lnTo>
                  <a:pt x="222" y="176"/>
                </a:lnTo>
                <a:lnTo>
                  <a:pt x="224" y="182"/>
                </a:lnTo>
                <a:lnTo>
                  <a:pt x="224" y="182"/>
                </a:lnTo>
                <a:lnTo>
                  <a:pt x="224" y="182"/>
                </a:lnTo>
                <a:lnTo>
                  <a:pt x="224" y="182"/>
                </a:lnTo>
                <a:lnTo>
                  <a:pt x="216" y="180"/>
                </a:lnTo>
                <a:lnTo>
                  <a:pt x="208" y="180"/>
                </a:lnTo>
                <a:lnTo>
                  <a:pt x="208" y="180"/>
                </a:lnTo>
                <a:lnTo>
                  <a:pt x="194" y="184"/>
                </a:lnTo>
                <a:lnTo>
                  <a:pt x="194" y="184"/>
                </a:lnTo>
                <a:lnTo>
                  <a:pt x="186" y="188"/>
                </a:lnTo>
                <a:lnTo>
                  <a:pt x="186" y="188"/>
                </a:lnTo>
                <a:lnTo>
                  <a:pt x="180" y="188"/>
                </a:lnTo>
                <a:lnTo>
                  <a:pt x="180" y="188"/>
                </a:lnTo>
                <a:lnTo>
                  <a:pt x="174" y="186"/>
                </a:lnTo>
                <a:lnTo>
                  <a:pt x="168" y="182"/>
                </a:lnTo>
                <a:lnTo>
                  <a:pt x="156" y="174"/>
                </a:lnTo>
                <a:lnTo>
                  <a:pt x="156" y="174"/>
                </a:lnTo>
                <a:lnTo>
                  <a:pt x="150" y="166"/>
                </a:lnTo>
                <a:lnTo>
                  <a:pt x="150" y="166"/>
                </a:lnTo>
                <a:lnTo>
                  <a:pt x="144" y="164"/>
                </a:lnTo>
                <a:lnTo>
                  <a:pt x="136" y="162"/>
                </a:lnTo>
                <a:lnTo>
                  <a:pt x="136" y="162"/>
                </a:lnTo>
                <a:lnTo>
                  <a:pt x="130" y="158"/>
                </a:lnTo>
                <a:lnTo>
                  <a:pt x="124" y="156"/>
                </a:lnTo>
                <a:lnTo>
                  <a:pt x="124" y="156"/>
                </a:lnTo>
                <a:lnTo>
                  <a:pt x="116" y="154"/>
                </a:lnTo>
                <a:lnTo>
                  <a:pt x="108" y="154"/>
                </a:lnTo>
                <a:lnTo>
                  <a:pt x="108" y="154"/>
                </a:lnTo>
                <a:lnTo>
                  <a:pt x="96" y="156"/>
                </a:lnTo>
                <a:lnTo>
                  <a:pt x="84" y="160"/>
                </a:lnTo>
                <a:lnTo>
                  <a:pt x="84" y="160"/>
                </a:lnTo>
                <a:lnTo>
                  <a:pt x="80" y="166"/>
                </a:lnTo>
                <a:lnTo>
                  <a:pt x="74" y="170"/>
                </a:lnTo>
                <a:lnTo>
                  <a:pt x="74" y="170"/>
                </a:lnTo>
                <a:lnTo>
                  <a:pt x="66" y="172"/>
                </a:lnTo>
                <a:lnTo>
                  <a:pt x="66" y="172"/>
                </a:lnTo>
                <a:lnTo>
                  <a:pt x="62" y="178"/>
                </a:lnTo>
                <a:lnTo>
                  <a:pt x="62" y="178"/>
                </a:lnTo>
                <a:lnTo>
                  <a:pt x="62" y="176"/>
                </a:lnTo>
                <a:lnTo>
                  <a:pt x="62" y="174"/>
                </a:lnTo>
                <a:lnTo>
                  <a:pt x="64" y="168"/>
                </a:lnTo>
                <a:lnTo>
                  <a:pt x="64" y="168"/>
                </a:lnTo>
                <a:lnTo>
                  <a:pt x="64" y="144"/>
                </a:lnTo>
                <a:lnTo>
                  <a:pt x="64" y="144"/>
                </a:lnTo>
                <a:lnTo>
                  <a:pt x="64" y="134"/>
                </a:lnTo>
                <a:lnTo>
                  <a:pt x="64" y="134"/>
                </a:lnTo>
                <a:lnTo>
                  <a:pt x="64" y="130"/>
                </a:lnTo>
                <a:lnTo>
                  <a:pt x="64" y="130"/>
                </a:lnTo>
                <a:lnTo>
                  <a:pt x="58" y="128"/>
                </a:lnTo>
                <a:lnTo>
                  <a:pt x="50" y="130"/>
                </a:lnTo>
                <a:lnTo>
                  <a:pt x="50" y="130"/>
                </a:lnTo>
                <a:lnTo>
                  <a:pt x="50" y="134"/>
                </a:lnTo>
                <a:lnTo>
                  <a:pt x="48" y="136"/>
                </a:lnTo>
                <a:lnTo>
                  <a:pt x="48" y="136"/>
                </a:lnTo>
                <a:lnTo>
                  <a:pt x="46" y="140"/>
                </a:lnTo>
                <a:lnTo>
                  <a:pt x="42" y="142"/>
                </a:lnTo>
                <a:lnTo>
                  <a:pt x="42" y="142"/>
                </a:lnTo>
                <a:lnTo>
                  <a:pt x="40" y="142"/>
                </a:lnTo>
                <a:lnTo>
                  <a:pt x="38" y="138"/>
                </a:lnTo>
                <a:lnTo>
                  <a:pt x="36" y="136"/>
                </a:lnTo>
                <a:lnTo>
                  <a:pt x="36" y="136"/>
                </a:lnTo>
                <a:lnTo>
                  <a:pt x="30" y="136"/>
                </a:lnTo>
                <a:lnTo>
                  <a:pt x="30" y="136"/>
                </a:lnTo>
                <a:lnTo>
                  <a:pt x="24" y="136"/>
                </a:lnTo>
                <a:lnTo>
                  <a:pt x="24" y="136"/>
                </a:lnTo>
                <a:lnTo>
                  <a:pt x="20" y="130"/>
                </a:lnTo>
                <a:lnTo>
                  <a:pt x="18" y="126"/>
                </a:lnTo>
                <a:lnTo>
                  <a:pt x="18" y="126"/>
                </a:lnTo>
                <a:lnTo>
                  <a:pt x="12" y="118"/>
                </a:lnTo>
                <a:lnTo>
                  <a:pt x="12" y="118"/>
                </a:lnTo>
                <a:lnTo>
                  <a:pt x="10" y="110"/>
                </a:lnTo>
                <a:lnTo>
                  <a:pt x="10" y="110"/>
                </a:lnTo>
                <a:lnTo>
                  <a:pt x="10" y="106"/>
                </a:lnTo>
                <a:lnTo>
                  <a:pt x="12" y="102"/>
                </a:lnTo>
                <a:lnTo>
                  <a:pt x="12" y="102"/>
                </a:lnTo>
                <a:lnTo>
                  <a:pt x="16" y="100"/>
                </a:lnTo>
                <a:lnTo>
                  <a:pt x="20" y="100"/>
                </a:lnTo>
                <a:lnTo>
                  <a:pt x="22" y="98"/>
                </a:lnTo>
                <a:lnTo>
                  <a:pt x="22" y="98"/>
                </a:lnTo>
                <a:lnTo>
                  <a:pt x="20" y="96"/>
                </a:lnTo>
                <a:lnTo>
                  <a:pt x="20" y="96"/>
                </a:lnTo>
                <a:lnTo>
                  <a:pt x="12" y="96"/>
                </a:lnTo>
                <a:lnTo>
                  <a:pt x="10" y="96"/>
                </a:lnTo>
                <a:lnTo>
                  <a:pt x="6" y="96"/>
                </a:lnTo>
                <a:lnTo>
                  <a:pt x="6" y="96"/>
                </a:lnTo>
                <a:lnTo>
                  <a:pt x="6" y="90"/>
                </a:lnTo>
                <a:lnTo>
                  <a:pt x="6" y="84"/>
                </a:lnTo>
                <a:lnTo>
                  <a:pt x="6" y="84"/>
                </a:lnTo>
                <a:lnTo>
                  <a:pt x="8" y="80"/>
                </a:lnTo>
                <a:lnTo>
                  <a:pt x="8" y="80"/>
                </a:lnTo>
                <a:lnTo>
                  <a:pt x="6" y="78"/>
                </a:lnTo>
                <a:lnTo>
                  <a:pt x="6" y="78"/>
                </a:lnTo>
                <a:lnTo>
                  <a:pt x="2" y="76"/>
                </a:lnTo>
                <a:lnTo>
                  <a:pt x="2" y="76"/>
                </a:lnTo>
                <a:lnTo>
                  <a:pt x="0" y="74"/>
                </a:lnTo>
                <a:lnTo>
                  <a:pt x="0" y="68"/>
                </a:lnTo>
                <a:lnTo>
                  <a:pt x="4" y="58"/>
                </a:lnTo>
                <a:lnTo>
                  <a:pt x="4" y="58"/>
                </a:lnTo>
                <a:lnTo>
                  <a:pt x="6" y="54"/>
                </a:lnTo>
                <a:lnTo>
                  <a:pt x="6" y="54"/>
                </a:lnTo>
                <a:lnTo>
                  <a:pt x="12" y="52"/>
                </a:lnTo>
                <a:lnTo>
                  <a:pt x="18" y="50"/>
                </a:lnTo>
                <a:lnTo>
                  <a:pt x="24" y="48"/>
                </a:lnTo>
                <a:lnTo>
                  <a:pt x="30" y="46"/>
                </a:lnTo>
                <a:lnTo>
                  <a:pt x="30" y="46"/>
                </a:lnTo>
                <a:lnTo>
                  <a:pt x="30" y="42"/>
                </a:lnTo>
                <a:lnTo>
                  <a:pt x="30" y="42"/>
                </a:lnTo>
                <a:lnTo>
                  <a:pt x="32" y="38"/>
                </a:lnTo>
                <a:lnTo>
                  <a:pt x="32" y="38"/>
                </a:lnTo>
                <a:lnTo>
                  <a:pt x="38" y="36"/>
                </a:lnTo>
                <a:lnTo>
                  <a:pt x="38" y="36"/>
                </a:lnTo>
                <a:lnTo>
                  <a:pt x="44" y="30"/>
                </a:lnTo>
                <a:lnTo>
                  <a:pt x="44" y="30"/>
                </a:lnTo>
                <a:lnTo>
                  <a:pt x="48" y="30"/>
                </a:lnTo>
                <a:lnTo>
                  <a:pt x="54" y="30"/>
                </a:lnTo>
                <a:lnTo>
                  <a:pt x="58" y="30"/>
                </a:lnTo>
                <a:lnTo>
                  <a:pt x="62" y="28"/>
                </a:lnTo>
                <a:lnTo>
                  <a:pt x="62" y="28"/>
                </a:lnTo>
                <a:lnTo>
                  <a:pt x="62" y="24"/>
                </a:lnTo>
                <a:lnTo>
                  <a:pt x="62" y="22"/>
                </a:lnTo>
                <a:lnTo>
                  <a:pt x="62" y="20"/>
                </a:lnTo>
                <a:lnTo>
                  <a:pt x="62" y="20"/>
                </a:lnTo>
                <a:lnTo>
                  <a:pt x="64" y="20"/>
                </a:lnTo>
                <a:lnTo>
                  <a:pt x="68" y="22"/>
                </a:lnTo>
                <a:lnTo>
                  <a:pt x="72" y="24"/>
                </a:lnTo>
                <a:lnTo>
                  <a:pt x="72" y="24"/>
                </a:lnTo>
                <a:lnTo>
                  <a:pt x="82" y="22"/>
                </a:lnTo>
                <a:lnTo>
                  <a:pt x="90" y="20"/>
                </a:lnTo>
                <a:lnTo>
                  <a:pt x="90" y="20"/>
                </a:lnTo>
                <a:lnTo>
                  <a:pt x="94" y="16"/>
                </a:lnTo>
                <a:lnTo>
                  <a:pt x="94" y="16"/>
                </a:lnTo>
                <a:lnTo>
                  <a:pt x="92" y="14"/>
                </a:lnTo>
                <a:lnTo>
                  <a:pt x="92" y="10"/>
                </a:lnTo>
                <a:lnTo>
                  <a:pt x="92" y="10"/>
                </a:lnTo>
                <a:lnTo>
                  <a:pt x="96" y="10"/>
                </a:lnTo>
                <a:lnTo>
                  <a:pt x="98" y="10"/>
                </a:lnTo>
                <a:lnTo>
                  <a:pt x="100" y="10"/>
                </a:lnTo>
                <a:lnTo>
                  <a:pt x="100" y="10"/>
                </a:lnTo>
                <a:lnTo>
                  <a:pt x="100" y="6"/>
                </a:lnTo>
                <a:lnTo>
                  <a:pt x="100" y="4"/>
                </a:lnTo>
                <a:lnTo>
                  <a:pt x="100" y="4"/>
                </a:lnTo>
                <a:lnTo>
                  <a:pt x="102" y="6"/>
                </a:lnTo>
                <a:lnTo>
                  <a:pt x="104" y="8"/>
                </a:lnTo>
                <a:lnTo>
                  <a:pt x="108" y="10"/>
                </a:lnTo>
                <a:lnTo>
                  <a:pt x="108" y="10"/>
                </a:lnTo>
                <a:lnTo>
                  <a:pt x="112" y="10"/>
                </a:lnTo>
                <a:lnTo>
                  <a:pt x="116" y="8"/>
                </a:lnTo>
                <a:lnTo>
                  <a:pt x="116" y="8"/>
                </a:lnTo>
                <a:lnTo>
                  <a:pt x="122" y="8"/>
                </a:lnTo>
                <a:lnTo>
                  <a:pt x="122" y="8"/>
                </a:lnTo>
                <a:lnTo>
                  <a:pt x="134" y="10"/>
                </a:lnTo>
                <a:lnTo>
                  <a:pt x="134" y="10"/>
                </a:lnTo>
                <a:lnTo>
                  <a:pt x="142" y="10"/>
                </a:lnTo>
                <a:lnTo>
                  <a:pt x="150" y="10"/>
                </a:lnTo>
                <a:lnTo>
                  <a:pt x="150" y="10"/>
                </a:lnTo>
                <a:lnTo>
                  <a:pt x="156" y="16"/>
                </a:lnTo>
                <a:lnTo>
                  <a:pt x="156" y="16"/>
                </a:lnTo>
                <a:lnTo>
                  <a:pt x="168" y="16"/>
                </a:lnTo>
                <a:lnTo>
                  <a:pt x="168" y="16"/>
                </a:lnTo>
                <a:lnTo>
                  <a:pt x="186" y="16"/>
                </a:lnTo>
                <a:lnTo>
                  <a:pt x="204" y="12"/>
                </a:lnTo>
                <a:lnTo>
                  <a:pt x="204" y="12"/>
                </a:lnTo>
                <a:lnTo>
                  <a:pt x="210" y="10"/>
                </a:lnTo>
                <a:lnTo>
                  <a:pt x="214" y="6"/>
                </a:lnTo>
                <a:lnTo>
                  <a:pt x="214" y="6"/>
                </a:lnTo>
                <a:lnTo>
                  <a:pt x="214" y="4"/>
                </a:lnTo>
                <a:lnTo>
                  <a:pt x="214" y="0"/>
                </a:lnTo>
                <a:lnTo>
                  <a:pt x="214" y="0"/>
                </a:lnTo>
                <a:lnTo>
                  <a:pt x="214" y="0"/>
                </a:lnTo>
                <a:lnTo>
                  <a:pt x="218" y="0"/>
                </a:lnTo>
                <a:lnTo>
                  <a:pt x="220" y="0"/>
                </a:lnTo>
                <a:lnTo>
                  <a:pt x="220" y="0"/>
                </a:lnTo>
                <a:lnTo>
                  <a:pt x="226" y="4"/>
                </a:lnTo>
                <a:lnTo>
                  <a:pt x="226" y="4"/>
                </a:lnTo>
                <a:lnTo>
                  <a:pt x="230" y="12"/>
                </a:lnTo>
                <a:lnTo>
                  <a:pt x="230" y="12"/>
                </a:lnTo>
                <a:lnTo>
                  <a:pt x="228" y="18"/>
                </a:lnTo>
                <a:lnTo>
                  <a:pt x="228" y="18"/>
                </a:lnTo>
                <a:lnTo>
                  <a:pt x="226" y="20"/>
                </a:lnTo>
                <a:lnTo>
                  <a:pt x="226" y="20"/>
                </a:lnTo>
                <a:lnTo>
                  <a:pt x="226" y="22"/>
                </a:lnTo>
                <a:lnTo>
                  <a:pt x="226" y="22"/>
                </a:lnTo>
                <a:lnTo>
                  <a:pt x="226" y="24"/>
                </a:lnTo>
                <a:lnTo>
                  <a:pt x="224" y="26"/>
                </a:lnTo>
                <a:lnTo>
                  <a:pt x="220" y="30"/>
                </a:lnTo>
                <a:lnTo>
                  <a:pt x="220" y="30"/>
                </a:lnTo>
                <a:lnTo>
                  <a:pt x="216" y="42"/>
                </a:lnTo>
                <a:lnTo>
                  <a:pt x="216" y="42"/>
                </a:lnTo>
                <a:lnTo>
                  <a:pt x="214" y="50"/>
                </a:lnTo>
                <a:lnTo>
                  <a:pt x="212" y="56"/>
                </a:lnTo>
                <a:lnTo>
                  <a:pt x="212" y="56"/>
                </a:lnTo>
                <a:lnTo>
                  <a:pt x="214" y="62"/>
                </a:lnTo>
                <a:lnTo>
                  <a:pt x="218" y="66"/>
                </a:lnTo>
                <a:lnTo>
                  <a:pt x="218" y="66"/>
                </a:lnTo>
                <a:lnTo>
                  <a:pt x="218" y="74"/>
                </a:lnTo>
                <a:lnTo>
                  <a:pt x="218" y="82"/>
                </a:lnTo>
                <a:lnTo>
                  <a:pt x="218" y="82"/>
                </a:lnTo>
                <a:lnTo>
                  <a:pt x="222" y="88"/>
                </a:lnTo>
                <a:lnTo>
                  <a:pt x="222" y="88"/>
                </a:lnTo>
                <a:lnTo>
                  <a:pt x="224" y="92"/>
                </a:lnTo>
                <a:lnTo>
                  <a:pt x="224" y="92"/>
                </a:lnTo>
                <a:lnTo>
                  <a:pt x="226" y="98"/>
                </a:lnTo>
                <a:lnTo>
                  <a:pt x="226" y="98"/>
                </a:lnTo>
                <a:lnTo>
                  <a:pt x="224" y="104"/>
                </a:lnTo>
                <a:lnTo>
                  <a:pt x="224" y="104"/>
                </a:lnTo>
                <a:lnTo>
                  <a:pt x="218" y="112"/>
                </a:lnTo>
                <a:lnTo>
                  <a:pt x="218" y="112"/>
                </a:lnTo>
                <a:lnTo>
                  <a:pt x="214" y="116"/>
                </a:lnTo>
                <a:lnTo>
                  <a:pt x="214" y="116"/>
                </a:lnTo>
                <a:lnTo>
                  <a:pt x="212" y="124"/>
                </a:lnTo>
                <a:lnTo>
                  <a:pt x="212" y="124"/>
                </a:lnTo>
                <a:lnTo>
                  <a:pt x="214" y="126"/>
                </a:lnTo>
                <a:lnTo>
                  <a:pt x="218" y="130"/>
                </a:lnTo>
                <a:lnTo>
                  <a:pt x="218" y="130"/>
                </a:lnTo>
                <a:lnTo>
                  <a:pt x="222" y="130"/>
                </a:lnTo>
                <a:lnTo>
                  <a:pt x="224" y="128"/>
                </a:lnTo>
                <a:lnTo>
                  <a:pt x="224" y="128"/>
                </a:lnTo>
                <a:lnTo>
                  <a:pt x="232" y="126"/>
                </a:lnTo>
                <a:lnTo>
                  <a:pt x="238" y="126"/>
                </a:lnTo>
                <a:lnTo>
                  <a:pt x="238" y="126"/>
                </a:lnTo>
                <a:lnTo>
                  <a:pt x="240" y="128"/>
                </a:lnTo>
                <a:lnTo>
                  <a:pt x="244" y="132"/>
                </a:lnTo>
                <a:lnTo>
                  <a:pt x="250" y="140"/>
                </a:lnTo>
                <a:lnTo>
                  <a:pt x="250" y="14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3" name="Freeform 262"/>
          <p:cNvSpPr>
            <a:spLocks noChangeAspect="1"/>
          </p:cNvSpPr>
          <p:nvPr/>
        </p:nvSpPr>
        <p:spPr bwMode="auto">
          <a:xfrm>
            <a:off x="10430937" y="3993078"/>
            <a:ext cx="45719" cy="60959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8" y="0"/>
              </a:cxn>
              <a:cxn ang="0">
                <a:pos x="18" y="0"/>
              </a:cxn>
              <a:cxn ang="0">
                <a:pos x="18" y="4"/>
              </a:cxn>
              <a:cxn ang="0">
                <a:pos x="18" y="12"/>
              </a:cxn>
              <a:cxn ang="0">
                <a:pos x="18" y="12"/>
              </a:cxn>
              <a:cxn ang="0">
                <a:pos x="16" y="20"/>
              </a:cxn>
              <a:cxn ang="0">
                <a:pos x="16" y="20"/>
              </a:cxn>
              <a:cxn ang="0">
                <a:pos x="14" y="22"/>
              </a:cxn>
              <a:cxn ang="0">
                <a:pos x="14" y="22"/>
              </a:cxn>
              <a:cxn ang="0">
                <a:pos x="10" y="20"/>
              </a:cxn>
              <a:cxn ang="0">
                <a:pos x="6" y="20"/>
              </a:cxn>
              <a:cxn ang="0">
                <a:pos x="6" y="20"/>
              </a:cxn>
              <a:cxn ang="0">
                <a:pos x="2" y="22"/>
              </a:cxn>
              <a:cxn ang="0">
                <a:pos x="0" y="22"/>
              </a:cxn>
              <a:cxn ang="0">
                <a:pos x="0" y="22"/>
              </a:cxn>
              <a:cxn ang="0">
                <a:pos x="0" y="22"/>
              </a:cxn>
              <a:cxn ang="0">
                <a:pos x="0" y="20"/>
              </a:cxn>
              <a:cxn ang="0">
                <a:pos x="0" y="18"/>
              </a:cxn>
              <a:cxn ang="0">
                <a:pos x="0" y="18"/>
              </a:cxn>
              <a:cxn ang="0">
                <a:pos x="4" y="16"/>
              </a:cxn>
              <a:cxn ang="0">
                <a:pos x="4" y="16"/>
              </a:cxn>
              <a:cxn ang="0">
                <a:pos x="4" y="12"/>
              </a:cxn>
              <a:cxn ang="0">
                <a:pos x="4" y="8"/>
              </a:cxn>
              <a:cxn ang="0">
                <a:pos x="4" y="8"/>
              </a:cxn>
              <a:cxn ang="0">
                <a:pos x="10" y="6"/>
              </a:cxn>
              <a:cxn ang="0">
                <a:pos x="16" y="2"/>
              </a:cxn>
              <a:cxn ang="0">
                <a:pos x="16" y="2"/>
              </a:cxn>
              <a:cxn ang="0">
                <a:pos x="16" y="0"/>
              </a:cxn>
              <a:cxn ang="0">
                <a:pos x="18" y="0"/>
              </a:cxn>
              <a:cxn ang="0">
                <a:pos x="18" y="0"/>
              </a:cxn>
            </a:cxnLst>
            <a:rect l="0" t="0" r="r" b="b"/>
            <a:pathLst>
              <a:path w="18" h="22">
                <a:moveTo>
                  <a:pt x="18" y="0"/>
                </a:moveTo>
                <a:lnTo>
                  <a:pt x="18" y="0"/>
                </a:lnTo>
                <a:lnTo>
                  <a:pt x="18" y="0"/>
                </a:lnTo>
                <a:lnTo>
                  <a:pt x="18" y="4"/>
                </a:lnTo>
                <a:lnTo>
                  <a:pt x="18" y="12"/>
                </a:lnTo>
                <a:lnTo>
                  <a:pt x="18" y="12"/>
                </a:lnTo>
                <a:lnTo>
                  <a:pt x="16" y="20"/>
                </a:lnTo>
                <a:lnTo>
                  <a:pt x="16" y="20"/>
                </a:lnTo>
                <a:lnTo>
                  <a:pt x="14" y="22"/>
                </a:lnTo>
                <a:lnTo>
                  <a:pt x="14" y="22"/>
                </a:lnTo>
                <a:lnTo>
                  <a:pt x="10" y="20"/>
                </a:lnTo>
                <a:lnTo>
                  <a:pt x="6" y="20"/>
                </a:lnTo>
                <a:lnTo>
                  <a:pt x="6" y="20"/>
                </a:lnTo>
                <a:lnTo>
                  <a:pt x="2" y="22"/>
                </a:lnTo>
                <a:lnTo>
                  <a:pt x="0" y="22"/>
                </a:lnTo>
                <a:lnTo>
                  <a:pt x="0" y="22"/>
                </a:lnTo>
                <a:lnTo>
                  <a:pt x="0" y="22"/>
                </a:lnTo>
                <a:lnTo>
                  <a:pt x="0" y="20"/>
                </a:lnTo>
                <a:lnTo>
                  <a:pt x="0" y="18"/>
                </a:lnTo>
                <a:lnTo>
                  <a:pt x="0" y="18"/>
                </a:lnTo>
                <a:lnTo>
                  <a:pt x="4" y="16"/>
                </a:lnTo>
                <a:lnTo>
                  <a:pt x="4" y="16"/>
                </a:lnTo>
                <a:lnTo>
                  <a:pt x="4" y="12"/>
                </a:lnTo>
                <a:lnTo>
                  <a:pt x="4" y="8"/>
                </a:lnTo>
                <a:lnTo>
                  <a:pt x="4" y="8"/>
                </a:lnTo>
                <a:lnTo>
                  <a:pt x="10" y="6"/>
                </a:lnTo>
                <a:lnTo>
                  <a:pt x="16" y="2"/>
                </a:lnTo>
                <a:lnTo>
                  <a:pt x="16" y="2"/>
                </a:lnTo>
                <a:lnTo>
                  <a:pt x="16" y="0"/>
                </a:lnTo>
                <a:lnTo>
                  <a:pt x="18" y="0"/>
                </a:lnTo>
                <a:lnTo>
                  <a:pt x="1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4" name="Freeform 263"/>
          <p:cNvSpPr>
            <a:spLocks noChangeAspect="1"/>
          </p:cNvSpPr>
          <p:nvPr/>
        </p:nvSpPr>
        <p:spPr bwMode="auto">
          <a:xfrm>
            <a:off x="10408711" y="3991484"/>
            <a:ext cx="45719" cy="60965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8" y="4"/>
              </a:cxn>
              <a:cxn ang="0">
                <a:pos x="10" y="6"/>
              </a:cxn>
              <a:cxn ang="0">
                <a:pos x="8" y="10"/>
              </a:cxn>
              <a:cxn ang="0">
                <a:pos x="8" y="10"/>
              </a:cxn>
              <a:cxn ang="0">
                <a:pos x="4" y="10"/>
              </a:cxn>
              <a:cxn ang="0">
                <a:pos x="4" y="10"/>
              </a:cxn>
              <a:cxn ang="0">
                <a:pos x="0" y="6"/>
              </a:cxn>
              <a:cxn ang="0">
                <a:pos x="0" y="6"/>
              </a:cxn>
              <a:cxn ang="0">
                <a:pos x="0" y="4"/>
              </a:cxn>
              <a:cxn ang="0">
                <a:pos x="2" y="0"/>
              </a:cxn>
              <a:cxn ang="0">
                <a:pos x="2" y="0"/>
              </a:cxn>
              <a:cxn ang="0">
                <a:pos x="6" y="0"/>
              </a:cxn>
              <a:cxn ang="0">
                <a:pos x="6" y="0"/>
              </a:cxn>
              <a:cxn ang="0">
                <a:pos x="8" y="4"/>
              </a:cxn>
              <a:cxn ang="0">
                <a:pos x="8" y="4"/>
              </a:cxn>
            </a:cxnLst>
            <a:rect l="0" t="0" r="r" b="b"/>
            <a:pathLst>
              <a:path w="10" h="10">
                <a:moveTo>
                  <a:pt x="8" y="4"/>
                </a:moveTo>
                <a:lnTo>
                  <a:pt x="8" y="4"/>
                </a:lnTo>
                <a:lnTo>
                  <a:pt x="10" y="6"/>
                </a:lnTo>
                <a:lnTo>
                  <a:pt x="8" y="10"/>
                </a:lnTo>
                <a:lnTo>
                  <a:pt x="8" y="10"/>
                </a:lnTo>
                <a:lnTo>
                  <a:pt x="4" y="10"/>
                </a:lnTo>
                <a:lnTo>
                  <a:pt x="4" y="10"/>
                </a:lnTo>
                <a:lnTo>
                  <a:pt x="0" y="6"/>
                </a:lnTo>
                <a:lnTo>
                  <a:pt x="0" y="6"/>
                </a:lnTo>
                <a:lnTo>
                  <a:pt x="0" y="4"/>
                </a:lnTo>
                <a:lnTo>
                  <a:pt x="2" y="0"/>
                </a:lnTo>
                <a:lnTo>
                  <a:pt x="2" y="0"/>
                </a:lnTo>
                <a:lnTo>
                  <a:pt x="6" y="0"/>
                </a:lnTo>
                <a:lnTo>
                  <a:pt x="6" y="0"/>
                </a:lnTo>
                <a:lnTo>
                  <a:pt x="8" y="4"/>
                </a:lnTo>
                <a:lnTo>
                  <a:pt x="8" y="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5" name="Freeform 264"/>
          <p:cNvSpPr>
            <a:spLocks noChangeAspect="1"/>
          </p:cNvSpPr>
          <p:nvPr/>
        </p:nvSpPr>
        <p:spPr bwMode="auto">
          <a:xfrm>
            <a:off x="10289607" y="3394773"/>
            <a:ext cx="372786" cy="667201"/>
          </a:xfrm>
          <a:custGeom>
            <a:avLst/>
            <a:gdLst/>
            <a:ahLst/>
            <a:cxnLst>
              <a:cxn ang="0">
                <a:pos x="476" y="718"/>
              </a:cxn>
              <a:cxn ang="0">
                <a:pos x="396" y="830"/>
              </a:cxn>
              <a:cxn ang="0">
                <a:pos x="374" y="838"/>
              </a:cxn>
              <a:cxn ang="0">
                <a:pos x="336" y="848"/>
              </a:cxn>
              <a:cxn ang="0">
                <a:pos x="316" y="854"/>
              </a:cxn>
              <a:cxn ang="0">
                <a:pos x="302" y="860"/>
              </a:cxn>
              <a:cxn ang="0">
                <a:pos x="288" y="874"/>
              </a:cxn>
              <a:cxn ang="0">
                <a:pos x="258" y="890"/>
              </a:cxn>
              <a:cxn ang="0">
                <a:pos x="238" y="900"/>
              </a:cxn>
              <a:cxn ang="0">
                <a:pos x="206" y="904"/>
              </a:cxn>
              <a:cxn ang="0">
                <a:pos x="190" y="924"/>
              </a:cxn>
              <a:cxn ang="0">
                <a:pos x="194" y="912"/>
              </a:cxn>
              <a:cxn ang="0">
                <a:pos x="178" y="892"/>
              </a:cxn>
              <a:cxn ang="0">
                <a:pos x="164" y="888"/>
              </a:cxn>
              <a:cxn ang="0">
                <a:pos x="140" y="872"/>
              </a:cxn>
              <a:cxn ang="0">
                <a:pos x="104" y="858"/>
              </a:cxn>
              <a:cxn ang="0">
                <a:pos x="102" y="846"/>
              </a:cxn>
              <a:cxn ang="0">
                <a:pos x="96" y="824"/>
              </a:cxn>
              <a:cxn ang="0">
                <a:pos x="100" y="790"/>
              </a:cxn>
              <a:cxn ang="0">
                <a:pos x="108" y="778"/>
              </a:cxn>
              <a:cxn ang="0">
                <a:pos x="96" y="754"/>
              </a:cxn>
              <a:cxn ang="0">
                <a:pos x="86" y="712"/>
              </a:cxn>
              <a:cxn ang="0">
                <a:pos x="72" y="670"/>
              </a:cxn>
              <a:cxn ang="0">
                <a:pos x="86" y="648"/>
              </a:cxn>
              <a:cxn ang="0">
                <a:pos x="100" y="638"/>
              </a:cxn>
              <a:cxn ang="0">
                <a:pos x="112" y="624"/>
              </a:cxn>
              <a:cxn ang="0">
                <a:pos x="138" y="596"/>
              </a:cxn>
              <a:cxn ang="0">
                <a:pos x="188" y="506"/>
              </a:cxn>
              <a:cxn ang="0">
                <a:pos x="206" y="468"/>
              </a:cxn>
              <a:cxn ang="0">
                <a:pos x="226" y="462"/>
              </a:cxn>
              <a:cxn ang="0">
                <a:pos x="228" y="448"/>
              </a:cxn>
              <a:cxn ang="0">
                <a:pos x="200" y="398"/>
              </a:cxn>
              <a:cxn ang="0">
                <a:pos x="178" y="386"/>
              </a:cxn>
              <a:cxn ang="0">
                <a:pos x="160" y="374"/>
              </a:cxn>
              <a:cxn ang="0">
                <a:pos x="148" y="314"/>
              </a:cxn>
              <a:cxn ang="0">
                <a:pos x="126" y="256"/>
              </a:cxn>
              <a:cxn ang="0">
                <a:pos x="116" y="212"/>
              </a:cxn>
              <a:cxn ang="0">
                <a:pos x="76" y="160"/>
              </a:cxn>
              <a:cxn ang="0">
                <a:pos x="2" y="114"/>
              </a:cxn>
              <a:cxn ang="0">
                <a:pos x="16" y="108"/>
              </a:cxn>
              <a:cxn ang="0">
                <a:pos x="22" y="90"/>
              </a:cxn>
              <a:cxn ang="0">
                <a:pos x="64" y="132"/>
              </a:cxn>
              <a:cxn ang="0">
                <a:pos x="102" y="138"/>
              </a:cxn>
              <a:cxn ang="0">
                <a:pos x="132" y="130"/>
              </a:cxn>
              <a:cxn ang="0">
                <a:pos x="162" y="116"/>
              </a:cxn>
              <a:cxn ang="0">
                <a:pos x="170" y="76"/>
              </a:cxn>
              <a:cxn ang="0">
                <a:pos x="184" y="20"/>
              </a:cxn>
              <a:cxn ang="0">
                <a:pos x="234" y="2"/>
              </a:cxn>
              <a:cxn ang="0">
                <a:pos x="274" y="26"/>
              </a:cxn>
              <a:cxn ang="0">
                <a:pos x="276" y="62"/>
              </a:cxn>
              <a:cxn ang="0">
                <a:pos x="270" y="98"/>
              </a:cxn>
              <a:cxn ang="0">
                <a:pos x="276" y="126"/>
              </a:cxn>
              <a:cxn ang="0">
                <a:pos x="306" y="156"/>
              </a:cxn>
              <a:cxn ang="0">
                <a:pos x="350" y="200"/>
              </a:cxn>
              <a:cxn ang="0">
                <a:pos x="338" y="268"/>
              </a:cxn>
              <a:cxn ang="0">
                <a:pos x="376" y="320"/>
              </a:cxn>
              <a:cxn ang="0">
                <a:pos x="390" y="372"/>
              </a:cxn>
              <a:cxn ang="0">
                <a:pos x="398" y="410"/>
              </a:cxn>
              <a:cxn ang="0">
                <a:pos x="408" y="438"/>
              </a:cxn>
              <a:cxn ang="0">
                <a:pos x="434" y="474"/>
              </a:cxn>
              <a:cxn ang="0">
                <a:pos x="446" y="520"/>
              </a:cxn>
              <a:cxn ang="0">
                <a:pos x="476" y="558"/>
              </a:cxn>
              <a:cxn ang="0">
                <a:pos x="506" y="586"/>
              </a:cxn>
            </a:cxnLst>
            <a:rect l="0" t="0" r="r" b="b"/>
            <a:pathLst>
              <a:path w="516" h="924">
                <a:moveTo>
                  <a:pt x="516" y="610"/>
                </a:moveTo>
                <a:lnTo>
                  <a:pt x="516" y="610"/>
                </a:lnTo>
                <a:lnTo>
                  <a:pt x="514" y="626"/>
                </a:lnTo>
                <a:lnTo>
                  <a:pt x="510" y="642"/>
                </a:lnTo>
                <a:lnTo>
                  <a:pt x="510" y="642"/>
                </a:lnTo>
                <a:lnTo>
                  <a:pt x="504" y="658"/>
                </a:lnTo>
                <a:lnTo>
                  <a:pt x="504" y="658"/>
                </a:lnTo>
                <a:lnTo>
                  <a:pt x="492" y="688"/>
                </a:lnTo>
                <a:lnTo>
                  <a:pt x="476" y="718"/>
                </a:lnTo>
                <a:lnTo>
                  <a:pt x="476" y="718"/>
                </a:lnTo>
                <a:lnTo>
                  <a:pt x="454" y="758"/>
                </a:lnTo>
                <a:lnTo>
                  <a:pt x="454" y="758"/>
                </a:lnTo>
                <a:lnTo>
                  <a:pt x="438" y="780"/>
                </a:lnTo>
                <a:lnTo>
                  <a:pt x="422" y="804"/>
                </a:lnTo>
                <a:lnTo>
                  <a:pt x="422" y="804"/>
                </a:lnTo>
                <a:lnTo>
                  <a:pt x="414" y="810"/>
                </a:lnTo>
                <a:lnTo>
                  <a:pt x="406" y="816"/>
                </a:lnTo>
                <a:lnTo>
                  <a:pt x="398" y="824"/>
                </a:lnTo>
                <a:lnTo>
                  <a:pt x="396" y="828"/>
                </a:lnTo>
                <a:lnTo>
                  <a:pt x="396" y="830"/>
                </a:lnTo>
                <a:lnTo>
                  <a:pt x="396" y="830"/>
                </a:lnTo>
                <a:lnTo>
                  <a:pt x="394" y="830"/>
                </a:lnTo>
                <a:lnTo>
                  <a:pt x="394" y="830"/>
                </a:lnTo>
                <a:lnTo>
                  <a:pt x="394" y="834"/>
                </a:lnTo>
                <a:lnTo>
                  <a:pt x="394" y="834"/>
                </a:lnTo>
                <a:lnTo>
                  <a:pt x="390" y="838"/>
                </a:lnTo>
                <a:lnTo>
                  <a:pt x="390" y="838"/>
                </a:lnTo>
                <a:lnTo>
                  <a:pt x="382" y="838"/>
                </a:lnTo>
                <a:lnTo>
                  <a:pt x="374" y="838"/>
                </a:lnTo>
                <a:lnTo>
                  <a:pt x="374" y="838"/>
                </a:lnTo>
                <a:lnTo>
                  <a:pt x="370" y="836"/>
                </a:lnTo>
                <a:lnTo>
                  <a:pt x="366" y="834"/>
                </a:lnTo>
                <a:lnTo>
                  <a:pt x="366" y="834"/>
                </a:lnTo>
                <a:lnTo>
                  <a:pt x="362" y="836"/>
                </a:lnTo>
                <a:lnTo>
                  <a:pt x="360" y="840"/>
                </a:lnTo>
                <a:lnTo>
                  <a:pt x="360" y="840"/>
                </a:lnTo>
                <a:lnTo>
                  <a:pt x="350" y="846"/>
                </a:lnTo>
                <a:lnTo>
                  <a:pt x="350" y="846"/>
                </a:lnTo>
                <a:lnTo>
                  <a:pt x="342" y="848"/>
                </a:lnTo>
                <a:lnTo>
                  <a:pt x="336" y="848"/>
                </a:lnTo>
                <a:lnTo>
                  <a:pt x="336" y="848"/>
                </a:lnTo>
                <a:lnTo>
                  <a:pt x="330" y="854"/>
                </a:lnTo>
                <a:lnTo>
                  <a:pt x="330" y="854"/>
                </a:lnTo>
                <a:lnTo>
                  <a:pt x="326" y="856"/>
                </a:lnTo>
                <a:lnTo>
                  <a:pt x="326" y="856"/>
                </a:lnTo>
                <a:lnTo>
                  <a:pt x="318" y="854"/>
                </a:lnTo>
                <a:lnTo>
                  <a:pt x="318" y="854"/>
                </a:lnTo>
                <a:lnTo>
                  <a:pt x="316" y="852"/>
                </a:lnTo>
                <a:lnTo>
                  <a:pt x="316" y="852"/>
                </a:lnTo>
                <a:lnTo>
                  <a:pt x="316" y="854"/>
                </a:lnTo>
                <a:lnTo>
                  <a:pt x="318" y="856"/>
                </a:lnTo>
                <a:lnTo>
                  <a:pt x="320" y="860"/>
                </a:lnTo>
                <a:lnTo>
                  <a:pt x="320" y="860"/>
                </a:lnTo>
                <a:lnTo>
                  <a:pt x="318" y="862"/>
                </a:lnTo>
                <a:lnTo>
                  <a:pt x="314" y="866"/>
                </a:lnTo>
                <a:lnTo>
                  <a:pt x="308" y="868"/>
                </a:lnTo>
                <a:lnTo>
                  <a:pt x="304" y="868"/>
                </a:lnTo>
                <a:lnTo>
                  <a:pt x="304" y="868"/>
                </a:lnTo>
                <a:lnTo>
                  <a:pt x="302" y="864"/>
                </a:lnTo>
                <a:lnTo>
                  <a:pt x="302" y="860"/>
                </a:lnTo>
                <a:lnTo>
                  <a:pt x="300" y="860"/>
                </a:lnTo>
                <a:lnTo>
                  <a:pt x="300" y="860"/>
                </a:lnTo>
                <a:lnTo>
                  <a:pt x="298" y="862"/>
                </a:lnTo>
                <a:lnTo>
                  <a:pt x="298" y="866"/>
                </a:lnTo>
                <a:lnTo>
                  <a:pt x="296" y="870"/>
                </a:lnTo>
                <a:lnTo>
                  <a:pt x="296" y="872"/>
                </a:lnTo>
                <a:lnTo>
                  <a:pt x="296" y="872"/>
                </a:lnTo>
                <a:lnTo>
                  <a:pt x="292" y="874"/>
                </a:lnTo>
                <a:lnTo>
                  <a:pt x="288" y="874"/>
                </a:lnTo>
                <a:lnTo>
                  <a:pt x="288" y="874"/>
                </a:lnTo>
                <a:lnTo>
                  <a:pt x="282" y="880"/>
                </a:lnTo>
                <a:lnTo>
                  <a:pt x="278" y="882"/>
                </a:lnTo>
                <a:lnTo>
                  <a:pt x="276" y="884"/>
                </a:lnTo>
                <a:lnTo>
                  <a:pt x="276" y="884"/>
                </a:lnTo>
                <a:lnTo>
                  <a:pt x="270" y="882"/>
                </a:lnTo>
                <a:lnTo>
                  <a:pt x="270" y="882"/>
                </a:lnTo>
                <a:lnTo>
                  <a:pt x="264" y="884"/>
                </a:lnTo>
                <a:lnTo>
                  <a:pt x="264" y="884"/>
                </a:lnTo>
                <a:lnTo>
                  <a:pt x="258" y="890"/>
                </a:lnTo>
                <a:lnTo>
                  <a:pt x="258" y="890"/>
                </a:lnTo>
                <a:lnTo>
                  <a:pt x="254" y="894"/>
                </a:lnTo>
                <a:lnTo>
                  <a:pt x="250" y="900"/>
                </a:lnTo>
                <a:lnTo>
                  <a:pt x="250" y="900"/>
                </a:lnTo>
                <a:lnTo>
                  <a:pt x="248" y="898"/>
                </a:lnTo>
                <a:lnTo>
                  <a:pt x="248" y="898"/>
                </a:lnTo>
                <a:lnTo>
                  <a:pt x="244" y="896"/>
                </a:lnTo>
                <a:lnTo>
                  <a:pt x="244" y="896"/>
                </a:lnTo>
                <a:lnTo>
                  <a:pt x="240" y="898"/>
                </a:lnTo>
                <a:lnTo>
                  <a:pt x="238" y="900"/>
                </a:lnTo>
                <a:lnTo>
                  <a:pt x="238" y="900"/>
                </a:lnTo>
                <a:lnTo>
                  <a:pt x="232" y="900"/>
                </a:lnTo>
                <a:lnTo>
                  <a:pt x="232" y="900"/>
                </a:lnTo>
                <a:lnTo>
                  <a:pt x="222" y="906"/>
                </a:lnTo>
                <a:lnTo>
                  <a:pt x="216" y="910"/>
                </a:lnTo>
                <a:lnTo>
                  <a:pt x="212" y="912"/>
                </a:lnTo>
                <a:lnTo>
                  <a:pt x="212" y="912"/>
                </a:lnTo>
                <a:lnTo>
                  <a:pt x="208" y="912"/>
                </a:lnTo>
                <a:lnTo>
                  <a:pt x="208" y="912"/>
                </a:lnTo>
                <a:lnTo>
                  <a:pt x="208" y="908"/>
                </a:lnTo>
                <a:lnTo>
                  <a:pt x="206" y="904"/>
                </a:lnTo>
                <a:lnTo>
                  <a:pt x="206" y="904"/>
                </a:lnTo>
                <a:lnTo>
                  <a:pt x="204" y="902"/>
                </a:lnTo>
                <a:lnTo>
                  <a:pt x="204" y="902"/>
                </a:lnTo>
                <a:lnTo>
                  <a:pt x="202" y="904"/>
                </a:lnTo>
                <a:lnTo>
                  <a:pt x="200" y="910"/>
                </a:lnTo>
                <a:lnTo>
                  <a:pt x="200" y="916"/>
                </a:lnTo>
                <a:lnTo>
                  <a:pt x="198" y="920"/>
                </a:lnTo>
                <a:lnTo>
                  <a:pt x="198" y="920"/>
                </a:lnTo>
                <a:lnTo>
                  <a:pt x="194" y="922"/>
                </a:lnTo>
                <a:lnTo>
                  <a:pt x="190" y="924"/>
                </a:lnTo>
                <a:lnTo>
                  <a:pt x="190" y="924"/>
                </a:lnTo>
                <a:lnTo>
                  <a:pt x="186" y="924"/>
                </a:lnTo>
                <a:lnTo>
                  <a:pt x="184" y="924"/>
                </a:lnTo>
                <a:lnTo>
                  <a:pt x="184" y="924"/>
                </a:lnTo>
                <a:lnTo>
                  <a:pt x="186" y="922"/>
                </a:lnTo>
                <a:lnTo>
                  <a:pt x="188" y="920"/>
                </a:lnTo>
                <a:lnTo>
                  <a:pt x="192" y="918"/>
                </a:lnTo>
                <a:lnTo>
                  <a:pt x="192" y="918"/>
                </a:lnTo>
                <a:lnTo>
                  <a:pt x="194" y="914"/>
                </a:lnTo>
                <a:lnTo>
                  <a:pt x="194" y="912"/>
                </a:lnTo>
                <a:lnTo>
                  <a:pt x="194" y="912"/>
                </a:lnTo>
                <a:lnTo>
                  <a:pt x="192" y="910"/>
                </a:lnTo>
                <a:lnTo>
                  <a:pt x="188" y="910"/>
                </a:lnTo>
                <a:lnTo>
                  <a:pt x="188" y="910"/>
                </a:lnTo>
                <a:lnTo>
                  <a:pt x="188" y="906"/>
                </a:lnTo>
                <a:lnTo>
                  <a:pt x="188" y="904"/>
                </a:lnTo>
                <a:lnTo>
                  <a:pt x="188" y="904"/>
                </a:lnTo>
                <a:lnTo>
                  <a:pt x="184" y="898"/>
                </a:lnTo>
                <a:lnTo>
                  <a:pt x="178" y="892"/>
                </a:lnTo>
                <a:lnTo>
                  <a:pt x="178" y="892"/>
                </a:lnTo>
                <a:lnTo>
                  <a:pt x="178" y="882"/>
                </a:lnTo>
                <a:lnTo>
                  <a:pt x="178" y="882"/>
                </a:lnTo>
                <a:lnTo>
                  <a:pt x="178" y="880"/>
                </a:lnTo>
                <a:lnTo>
                  <a:pt x="176" y="878"/>
                </a:lnTo>
                <a:lnTo>
                  <a:pt x="176" y="878"/>
                </a:lnTo>
                <a:lnTo>
                  <a:pt x="174" y="880"/>
                </a:lnTo>
                <a:lnTo>
                  <a:pt x="170" y="882"/>
                </a:lnTo>
                <a:lnTo>
                  <a:pt x="168" y="886"/>
                </a:lnTo>
                <a:lnTo>
                  <a:pt x="164" y="888"/>
                </a:lnTo>
                <a:lnTo>
                  <a:pt x="164" y="888"/>
                </a:lnTo>
                <a:lnTo>
                  <a:pt x="160" y="886"/>
                </a:lnTo>
                <a:lnTo>
                  <a:pt x="156" y="884"/>
                </a:lnTo>
                <a:lnTo>
                  <a:pt x="156" y="884"/>
                </a:lnTo>
                <a:lnTo>
                  <a:pt x="158" y="880"/>
                </a:lnTo>
                <a:lnTo>
                  <a:pt x="158" y="876"/>
                </a:lnTo>
                <a:lnTo>
                  <a:pt x="158" y="876"/>
                </a:lnTo>
                <a:lnTo>
                  <a:pt x="156" y="874"/>
                </a:lnTo>
                <a:lnTo>
                  <a:pt x="156" y="874"/>
                </a:lnTo>
                <a:lnTo>
                  <a:pt x="148" y="872"/>
                </a:lnTo>
                <a:lnTo>
                  <a:pt x="140" y="872"/>
                </a:lnTo>
                <a:lnTo>
                  <a:pt x="140" y="872"/>
                </a:lnTo>
                <a:lnTo>
                  <a:pt x="130" y="868"/>
                </a:lnTo>
                <a:lnTo>
                  <a:pt x="130" y="868"/>
                </a:lnTo>
                <a:lnTo>
                  <a:pt x="126" y="862"/>
                </a:lnTo>
                <a:lnTo>
                  <a:pt x="126" y="862"/>
                </a:lnTo>
                <a:lnTo>
                  <a:pt x="116" y="858"/>
                </a:lnTo>
                <a:lnTo>
                  <a:pt x="116" y="858"/>
                </a:lnTo>
                <a:lnTo>
                  <a:pt x="110" y="858"/>
                </a:lnTo>
                <a:lnTo>
                  <a:pt x="104" y="858"/>
                </a:lnTo>
                <a:lnTo>
                  <a:pt x="104" y="858"/>
                </a:lnTo>
                <a:lnTo>
                  <a:pt x="102" y="854"/>
                </a:lnTo>
                <a:lnTo>
                  <a:pt x="102" y="852"/>
                </a:lnTo>
                <a:lnTo>
                  <a:pt x="102" y="852"/>
                </a:lnTo>
                <a:lnTo>
                  <a:pt x="104" y="852"/>
                </a:lnTo>
                <a:lnTo>
                  <a:pt x="106" y="852"/>
                </a:lnTo>
                <a:lnTo>
                  <a:pt x="106" y="852"/>
                </a:lnTo>
                <a:lnTo>
                  <a:pt x="108" y="848"/>
                </a:lnTo>
                <a:lnTo>
                  <a:pt x="108" y="848"/>
                </a:lnTo>
                <a:lnTo>
                  <a:pt x="104" y="846"/>
                </a:lnTo>
                <a:lnTo>
                  <a:pt x="102" y="846"/>
                </a:lnTo>
                <a:lnTo>
                  <a:pt x="102" y="846"/>
                </a:lnTo>
                <a:lnTo>
                  <a:pt x="100" y="840"/>
                </a:lnTo>
                <a:lnTo>
                  <a:pt x="100" y="840"/>
                </a:lnTo>
                <a:lnTo>
                  <a:pt x="100" y="836"/>
                </a:lnTo>
                <a:lnTo>
                  <a:pt x="100" y="836"/>
                </a:lnTo>
                <a:lnTo>
                  <a:pt x="100" y="832"/>
                </a:lnTo>
                <a:lnTo>
                  <a:pt x="100" y="832"/>
                </a:lnTo>
                <a:lnTo>
                  <a:pt x="96" y="828"/>
                </a:lnTo>
                <a:lnTo>
                  <a:pt x="96" y="828"/>
                </a:lnTo>
                <a:lnTo>
                  <a:pt x="96" y="824"/>
                </a:lnTo>
                <a:lnTo>
                  <a:pt x="98" y="820"/>
                </a:lnTo>
                <a:lnTo>
                  <a:pt x="98" y="820"/>
                </a:lnTo>
                <a:lnTo>
                  <a:pt x="100" y="820"/>
                </a:lnTo>
                <a:lnTo>
                  <a:pt x="100" y="820"/>
                </a:lnTo>
                <a:lnTo>
                  <a:pt x="102" y="814"/>
                </a:lnTo>
                <a:lnTo>
                  <a:pt x="104" y="808"/>
                </a:lnTo>
                <a:lnTo>
                  <a:pt x="104" y="808"/>
                </a:lnTo>
                <a:lnTo>
                  <a:pt x="102" y="796"/>
                </a:lnTo>
                <a:lnTo>
                  <a:pt x="102" y="796"/>
                </a:lnTo>
                <a:lnTo>
                  <a:pt x="100" y="790"/>
                </a:lnTo>
                <a:lnTo>
                  <a:pt x="100" y="790"/>
                </a:lnTo>
                <a:lnTo>
                  <a:pt x="100" y="784"/>
                </a:lnTo>
                <a:lnTo>
                  <a:pt x="100" y="784"/>
                </a:lnTo>
                <a:lnTo>
                  <a:pt x="100" y="780"/>
                </a:lnTo>
                <a:lnTo>
                  <a:pt x="100" y="780"/>
                </a:lnTo>
                <a:lnTo>
                  <a:pt x="102" y="776"/>
                </a:lnTo>
                <a:lnTo>
                  <a:pt x="102" y="776"/>
                </a:lnTo>
                <a:lnTo>
                  <a:pt x="106" y="776"/>
                </a:lnTo>
                <a:lnTo>
                  <a:pt x="106" y="776"/>
                </a:lnTo>
                <a:lnTo>
                  <a:pt x="108" y="778"/>
                </a:lnTo>
                <a:lnTo>
                  <a:pt x="110" y="780"/>
                </a:lnTo>
                <a:lnTo>
                  <a:pt x="110" y="780"/>
                </a:lnTo>
                <a:lnTo>
                  <a:pt x="110" y="776"/>
                </a:lnTo>
                <a:lnTo>
                  <a:pt x="110" y="776"/>
                </a:lnTo>
                <a:lnTo>
                  <a:pt x="104" y="772"/>
                </a:lnTo>
                <a:lnTo>
                  <a:pt x="104" y="772"/>
                </a:lnTo>
                <a:lnTo>
                  <a:pt x="100" y="766"/>
                </a:lnTo>
                <a:lnTo>
                  <a:pt x="100" y="766"/>
                </a:lnTo>
                <a:lnTo>
                  <a:pt x="96" y="754"/>
                </a:lnTo>
                <a:lnTo>
                  <a:pt x="96" y="754"/>
                </a:lnTo>
                <a:lnTo>
                  <a:pt x="96" y="746"/>
                </a:lnTo>
                <a:lnTo>
                  <a:pt x="96" y="746"/>
                </a:lnTo>
                <a:lnTo>
                  <a:pt x="92" y="744"/>
                </a:lnTo>
                <a:lnTo>
                  <a:pt x="88" y="740"/>
                </a:lnTo>
                <a:lnTo>
                  <a:pt x="88" y="740"/>
                </a:lnTo>
                <a:lnTo>
                  <a:pt x="84" y="732"/>
                </a:lnTo>
                <a:lnTo>
                  <a:pt x="84" y="732"/>
                </a:lnTo>
                <a:lnTo>
                  <a:pt x="84" y="722"/>
                </a:lnTo>
                <a:lnTo>
                  <a:pt x="86" y="712"/>
                </a:lnTo>
                <a:lnTo>
                  <a:pt x="86" y="712"/>
                </a:lnTo>
                <a:lnTo>
                  <a:pt x="82" y="702"/>
                </a:lnTo>
                <a:lnTo>
                  <a:pt x="82" y="702"/>
                </a:lnTo>
                <a:lnTo>
                  <a:pt x="78" y="698"/>
                </a:lnTo>
                <a:lnTo>
                  <a:pt x="78" y="698"/>
                </a:lnTo>
                <a:lnTo>
                  <a:pt x="74" y="694"/>
                </a:lnTo>
                <a:lnTo>
                  <a:pt x="74" y="694"/>
                </a:lnTo>
                <a:lnTo>
                  <a:pt x="72" y="686"/>
                </a:lnTo>
                <a:lnTo>
                  <a:pt x="72" y="678"/>
                </a:lnTo>
                <a:lnTo>
                  <a:pt x="72" y="678"/>
                </a:lnTo>
                <a:lnTo>
                  <a:pt x="72" y="670"/>
                </a:lnTo>
                <a:lnTo>
                  <a:pt x="74" y="664"/>
                </a:lnTo>
                <a:lnTo>
                  <a:pt x="74" y="664"/>
                </a:lnTo>
                <a:lnTo>
                  <a:pt x="76" y="658"/>
                </a:lnTo>
                <a:lnTo>
                  <a:pt x="76" y="658"/>
                </a:lnTo>
                <a:lnTo>
                  <a:pt x="78" y="656"/>
                </a:lnTo>
                <a:lnTo>
                  <a:pt x="78" y="656"/>
                </a:lnTo>
                <a:lnTo>
                  <a:pt x="84" y="654"/>
                </a:lnTo>
                <a:lnTo>
                  <a:pt x="84" y="654"/>
                </a:lnTo>
                <a:lnTo>
                  <a:pt x="86" y="652"/>
                </a:lnTo>
                <a:lnTo>
                  <a:pt x="86" y="648"/>
                </a:lnTo>
                <a:lnTo>
                  <a:pt x="86" y="648"/>
                </a:lnTo>
                <a:lnTo>
                  <a:pt x="84" y="644"/>
                </a:lnTo>
                <a:lnTo>
                  <a:pt x="84" y="644"/>
                </a:lnTo>
                <a:lnTo>
                  <a:pt x="88" y="644"/>
                </a:lnTo>
                <a:lnTo>
                  <a:pt x="90" y="642"/>
                </a:lnTo>
                <a:lnTo>
                  <a:pt x="98" y="642"/>
                </a:lnTo>
                <a:lnTo>
                  <a:pt x="98" y="642"/>
                </a:lnTo>
                <a:lnTo>
                  <a:pt x="102" y="640"/>
                </a:lnTo>
                <a:lnTo>
                  <a:pt x="102" y="640"/>
                </a:lnTo>
                <a:lnTo>
                  <a:pt x="100" y="638"/>
                </a:lnTo>
                <a:lnTo>
                  <a:pt x="98" y="636"/>
                </a:lnTo>
                <a:lnTo>
                  <a:pt x="94" y="634"/>
                </a:lnTo>
                <a:lnTo>
                  <a:pt x="94" y="634"/>
                </a:lnTo>
                <a:lnTo>
                  <a:pt x="94" y="628"/>
                </a:lnTo>
                <a:lnTo>
                  <a:pt x="98" y="622"/>
                </a:lnTo>
                <a:lnTo>
                  <a:pt x="98" y="622"/>
                </a:lnTo>
                <a:lnTo>
                  <a:pt x="102" y="624"/>
                </a:lnTo>
                <a:lnTo>
                  <a:pt x="104" y="624"/>
                </a:lnTo>
                <a:lnTo>
                  <a:pt x="104" y="624"/>
                </a:lnTo>
                <a:lnTo>
                  <a:pt x="112" y="624"/>
                </a:lnTo>
                <a:lnTo>
                  <a:pt x="120" y="622"/>
                </a:lnTo>
                <a:lnTo>
                  <a:pt x="120" y="622"/>
                </a:lnTo>
                <a:lnTo>
                  <a:pt x="122" y="618"/>
                </a:lnTo>
                <a:lnTo>
                  <a:pt x="124" y="614"/>
                </a:lnTo>
                <a:lnTo>
                  <a:pt x="124" y="614"/>
                </a:lnTo>
                <a:lnTo>
                  <a:pt x="128" y="610"/>
                </a:lnTo>
                <a:lnTo>
                  <a:pt x="128" y="610"/>
                </a:lnTo>
                <a:lnTo>
                  <a:pt x="132" y="602"/>
                </a:lnTo>
                <a:lnTo>
                  <a:pt x="132" y="602"/>
                </a:lnTo>
                <a:lnTo>
                  <a:pt x="138" y="596"/>
                </a:lnTo>
                <a:lnTo>
                  <a:pt x="138" y="596"/>
                </a:lnTo>
                <a:lnTo>
                  <a:pt x="142" y="590"/>
                </a:lnTo>
                <a:lnTo>
                  <a:pt x="146" y="582"/>
                </a:lnTo>
                <a:lnTo>
                  <a:pt x="152" y="566"/>
                </a:lnTo>
                <a:lnTo>
                  <a:pt x="152" y="566"/>
                </a:lnTo>
                <a:lnTo>
                  <a:pt x="162" y="548"/>
                </a:lnTo>
                <a:lnTo>
                  <a:pt x="162" y="548"/>
                </a:lnTo>
                <a:lnTo>
                  <a:pt x="178" y="528"/>
                </a:lnTo>
                <a:lnTo>
                  <a:pt x="178" y="528"/>
                </a:lnTo>
                <a:lnTo>
                  <a:pt x="188" y="506"/>
                </a:lnTo>
                <a:lnTo>
                  <a:pt x="188" y="506"/>
                </a:lnTo>
                <a:lnTo>
                  <a:pt x="194" y="502"/>
                </a:lnTo>
                <a:lnTo>
                  <a:pt x="196" y="496"/>
                </a:lnTo>
                <a:lnTo>
                  <a:pt x="196" y="496"/>
                </a:lnTo>
                <a:lnTo>
                  <a:pt x="198" y="490"/>
                </a:lnTo>
                <a:lnTo>
                  <a:pt x="198" y="484"/>
                </a:lnTo>
                <a:lnTo>
                  <a:pt x="198" y="476"/>
                </a:lnTo>
                <a:lnTo>
                  <a:pt x="200" y="472"/>
                </a:lnTo>
                <a:lnTo>
                  <a:pt x="200" y="472"/>
                </a:lnTo>
                <a:lnTo>
                  <a:pt x="206" y="468"/>
                </a:lnTo>
                <a:lnTo>
                  <a:pt x="212" y="464"/>
                </a:lnTo>
                <a:lnTo>
                  <a:pt x="212" y="464"/>
                </a:lnTo>
                <a:lnTo>
                  <a:pt x="220" y="462"/>
                </a:lnTo>
                <a:lnTo>
                  <a:pt x="220" y="462"/>
                </a:lnTo>
                <a:lnTo>
                  <a:pt x="224" y="464"/>
                </a:lnTo>
                <a:lnTo>
                  <a:pt x="226" y="466"/>
                </a:lnTo>
                <a:lnTo>
                  <a:pt x="228" y="466"/>
                </a:lnTo>
                <a:lnTo>
                  <a:pt x="228" y="466"/>
                </a:lnTo>
                <a:lnTo>
                  <a:pt x="228" y="464"/>
                </a:lnTo>
                <a:lnTo>
                  <a:pt x="226" y="462"/>
                </a:lnTo>
                <a:lnTo>
                  <a:pt x="224" y="460"/>
                </a:lnTo>
                <a:lnTo>
                  <a:pt x="224" y="460"/>
                </a:lnTo>
                <a:lnTo>
                  <a:pt x="224" y="456"/>
                </a:lnTo>
                <a:lnTo>
                  <a:pt x="226" y="454"/>
                </a:lnTo>
                <a:lnTo>
                  <a:pt x="226" y="454"/>
                </a:lnTo>
                <a:lnTo>
                  <a:pt x="228" y="454"/>
                </a:lnTo>
                <a:lnTo>
                  <a:pt x="232" y="454"/>
                </a:lnTo>
                <a:lnTo>
                  <a:pt x="232" y="454"/>
                </a:lnTo>
                <a:lnTo>
                  <a:pt x="230" y="450"/>
                </a:lnTo>
                <a:lnTo>
                  <a:pt x="228" y="448"/>
                </a:lnTo>
                <a:lnTo>
                  <a:pt x="222" y="442"/>
                </a:lnTo>
                <a:lnTo>
                  <a:pt x="222" y="442"/>
                </a:lnTo>
                <a:lnTo>
                  <a:pt x="220" y="432"/>
                </a:lnTo>
                <a:lnTo>
                  <a:pt x="220" y="422"/>
                </a:lnTo>
                <a:lnTo>
                  <a:pt x="220" y="422"/>
                </a:lnTo>
                <a:lnTo>
                  <a:pt x="216" y="412"/>
                </a:lnTo>
                <a:lnTo>
                  <a:pt x="216" y="412"/>
                </a:lnTo>
                <a:lnTo>
                  <a:pt x="208" y="406"/>
                </a:lnTo>
                <a:lnTo>
                  <a:pt x="200" y="398"/>
                </a:lnTo>
                <a:lnTo>
                  <a:pt x="200" y="398"/>
                </a:lnTo>
                <a:lnTo>
                  <a:pt x="194" y="396"/>
                </a:lnTo>
                <a:lnTo>
                  <a:pt x="188" y="392"/>
                </a:lnTo>
                <a:lnTo>
                  <a:pt x="188" y="392"/>
                </a:lnTo>
                <a:lnTo>
                  <a:pt x="186" y="388"/>
                </a:lnTo>
                <a:lnTo>
                  <a:pt x="184" y="384"/>
                </a:lnTo>
                <a:lnTo>
                  <a:pt x="184" y="384"/>
                </a:lnTo>
                <a:lnTo>
                  <a:pt x="180" y="382"/>
                </a:lnTo>
                <a:lnTo>
                  <a:pt x="180" y="382"/>
                </a:lnTo>
                <a:lnTo>
                  <a:pt x="180" y="384"/>
                </a:lnTo>
                <a:lnTo>
                  <a:pt x="178" y="386"/>
                </a:lnTo>
                <a:lnTo>
                  <a:pt x="178" y="386"/>
                </a:lnTo>
                <a:lnTo>
                  <a:pt x="176" y="386"/>
                </a:lnTo>
                <a:lnTo>
                  <a:pt x="172" y="384"/>
                </a:lnTo>
                <a:lnTo>
                  <a:pt x="172" y="384"/>
                </a:lnTo>
                <a:lnTo>
                  <a:pt x="170" y="380"/>
                </a:lnTo>
                <a:lnTo>
                  <a:pt x="170" y="380"/>
                </a:lnTo>
                <a:lnTo>
                  <a:pt x="166" y="380"/>
                </a:lnTo>
                <a:lnTo>
                  <a:pt x="166" y="380"/>
                </a:lnTo>
                <a:lnTo>
                  <a:pt x="160" y="374"/>
                </a:lnTo>
                <a:lnTo>
                  <a:pt x="160" y="374"/>
                </a:lnTo>
                <a:lnTo>
                  <a:pt x="152" y="364"/>
                </a:lnTo>
                <a:lnTo>
                  <a:pt x="146" y="354"/>
                </a:lnTo>
                <a:lnTo>
                  <a:pt x="146" y="354"/>
                </a:lnTo>
                <a:lnTo>
                  <a:pt x="142" y="342"/>
                </a:lnTo>
                <a:lnTo>
                  <a:pt x="142" y="342"/>
                </a:lnTo>
                <a:lnTo>
                  <a:pt x="142" y="330"/>
                </a:lnTo>
                <a:lnTo>
                  <a:pt x="142" y="330"/>
                </a:lnTo>
                <a:lnTo>
                  <a:pt x="148" y="320"/>
                </a:lnTo>
                <a:lnTo>
                  <a:pt x="148" y="320"/>
                </a:lnTo>
                <a:lnTo>
                  <a:pt x="148" y="314"/>
                </a:lnTo>
                <a:lnTo>
                  <a:pt x="148" y="314"/>
                </a:lnTo>
                <a:lnTo>
                  <a:pt x="146" y="306"/>
                </a:lnTo>
                <a:lnTo>
                  <a:pt x="146" y="306"/>
                </a:lnTo>
                <a:lnTo>
                  <a:pt x="142" y="300"/>
                </a:lnTo>
                <a:lnTo>
                  <a:pt x="138" y="292"/>
                </a:lnTo>
                <a:lnTo>
                  <a:pt x="128" y="280"/>
                </a:lnTo>
                <a:lnTo>
                  <a:pt x="128" y="280"/>
                </a:lnTo>
                <a:lnTo>
                  <a:pt x="124" y="270"/>
                </a:lnTo>
                <a:lnTo>
                  <a:pt x="124" y="270"/>
                </a:lnTo>
                <a:lnTo>
                  <a:pt x="126" y="256"/>
                </a:lnTo>
                <a:lnTo>
                  <a:pt x="126" y="256"/>
                </a:lnTo>
                <a:lnTo>
                  <a:pt x="124" y="248"/>
                </a:lnTo>
                <a:lnTo>
                  <a:pt x="124" y="248"/>
                </a:lnTo>
                <a:lnTo>
                  <a:pt x="120" y="244"/>
                </a:lnTo>
                <a:lnTo>
                  <a:pt x="120" y="244"/>
                </a:lnTo>
                <a:lnTo>
                  <a:pt x="118" y="234"/>
                </a:lnTo>
                <a:lnTo>
                  <a:pt x="118" y="234"/>
                </a:lnTo>
                <a:lnTo>
                  <a:pt x="116" y="222"/>
                </a:lnTo>
                <a:lnTo>
                  <a:pt x="116" y="222"/>
                </a:lnTo>
                <a:lnTo>
                  <a:pt x="116" y="212"/>
                </a:lnTo>
                <a:lnTo>
                  <a:pt x="116" y="212"/>
                </a:lnTo>
                <a:lnTo>
                  <a:pt x="118" y="204"/>
                </a:lnTo>
                <a:lnTo>
                  <a:pt x="118" y="204"/>
                </a:lnTo>
                <a:lnTo>
                  <a:pt x="116" y="200"/>
                </a:lnTo>
                <a:lnTo>
                  <a:pt x="116" y="200"/>
                </a:lnTo>
                <a:lnTo>
                  <a:pt x="104" y="184"/>
                </a:lnTo>
                <a:lnTo>
                  <a:pt x="90" y="170"/>
                </a:lnTo>
                <a:lnTo>
                  <a:pt x="90" y="170"/>
                </a:lnTo>
                <a:lnTo>
                  <a:pt x="76" y="160"/>
                </a:lnTo>
                <a:lnTo>
                  <a:pt x="76" y="160"/>
                </a:lnTo>
                <a:lnTo>
                  <a:pt x="66" y="158"/>
                </a:lnTo>
                <a:lnTo>
                  <a:pt x="54" y="156"/>
                </a:lnTo>
                <a:lnTo>
                  <a:pt x="54" y="156"/>
                </a:lnTo>
                <a:lnTo>
                  <a:pt x="42" y="148"/>
                </a:lnTo>
                <a:lnTo>
                  <a:pt x="32" y="140"/>
                </a:lnTo>
                <a:lnTo>
                  <a:pt x="32" y="140"/>
                </a:lnTo>
                <a:lnTo>
                  <a:pt x="18" y="128"/>
                </a:lnTo>
                <a:lnTo>
                  <a:pt x="4" y="116"/>
                </a:lnTo>
                <a:lnTo>
                  <a:pt x="4" y="116"/>
                </a:lnTo>
                <a:lnTo>
                  <a:pt x="2" y="114"/>
                </a:lnTo>
                <a:lnTo>
                  <a:pt x="2" y="114"/>
                </a:lnTo>
                <a:lnTo>
                  <a:pt x="0" y="114"/>
                </a:lnTo>
                <a:lnTo>
                  <a:pt x="0" y="114"/>
                </a:lnTo>
                <a:lnTo>
                  <a:pt x="2" y="110"/>
                </a:lnTo>
                <a:lnTo>
                  <a:pt x="2" y="110"/>
                </a:lnTo>
                <a:lnTo>
                  <a:pt x="6" y="108"/>
                </a:lnTo>
                <a:lnTo>
                  <a:pt x="6" y="108"/>
                </a:lnTo>
                <a:lnTo>
                  <a:pt x="12" y="110"/>
                </a:lnTo>
                <a:lnTo>
                  <a:pt x="12" y="110"/>
                </a:lnTo>
                <a:lnTo>
                  <a:pt x="16" y="108"/>
                </a:lnTo>
                <a:lnTo>
                  <a:pt x="18" y="106"/>
                </a:lnTo>
                <a:lnTo>
                  <a:pt x="18" y="106"/>
                </a:lnTo>
                <a:lnTo>
                  <a:pt x="18" y="104"/>
                </a:lnTo>
                <a:lnTo>
                  <a:pt x="16" y="100"/>
                </a:lnTo>
                <a:lnTo>
                  <a:pt x="16" y="100"/>
                </a:lnTo>
                <a:lnTo>
                  <a:pt x="14" y="96"/>
                </a:lnTo>
                <a:lnTo>
                  <a:pt x="14" y="94"/>
                </a:lnTo>
                <a:lnTo>
                  <a:pt x="14" y="94"/>
                </a:lnTo>
                <a:lnTo>
                  <a:pt x="18" y="90"/>
                </a:lnTo>
                <a:lnTo>
                  <a:pt x="22" y="90"/>
                </a:lnTo>
                <a:lnTo>
                  <a:pt x="22" y="90"/>
                </a:lnTo>
                <a:lnTo>
                  <a:pt x="26" y="90"/>
                </a:lnTo>
                <a:lnTo>
                  <a:pt x="30" y="92"/>
                </a:lnTo>
                <a:lnTo>
                  <a:pt x="30" y="92"/>
                </a:lnTo>
                <a:lnTo>
                  <a:pt x="38" y="98"/>
                </a:lnTo>
                <a:lnTo>
                  <a:pt x="38" y="98"/>
                </a:lnTo>
                <a:lnTo>
                  <a:pt x="50" y="108"/>
                </a:lnTo>
                <a:lnTo>
                  <a:pt x="60" y="120"/>
                </a:lnTo>
                <a:lnTo>
                  <a:pt x="60" y="120"/>
                </a:lnTo>
                <a:lnTo>
                  <a:pt x="64" y="132"/>
                </a:lnTo>
                <a:lnTo>
                  <a:pt x="64" y="132"/>
                </a:lnTo>
                <a:lnTo>
                  <a:pt x="68" y="136"/>
                </a:lnTo>
                <a:lnTo>
                  <a:pt x="68" y="136"/>
                </a:lnTo>
                <a:lnTo>
                  <a:pt x="76" y="136"/>
                </a:lnTo>
                <a:lnTo>
                  <a:pt x="84" y="136"/>
                </a:lnTo>
                <a:lnTo>
                  <a:pt x="84" y="136"/>
                </a:lnTo>
                <a:lnTo>
                  <a:pt x="94" y="140"/>
                </a:lnTo>
                <a:lnTo>
                  <a:pt x="94" y="140"/>
                </a:lnTo>
                <a:lnTo>
                  <a:pt x="102" y="138"/>
                </a:lnTo>
                <a:lnTo>
                  <a:pt x="102" y="138"/>
                </a:lnTo>
                <a:lnTo>
                  <a:pt x="110" y="132"/>
                </a:lnTo>
                <a:lnTo>
                  <a:pt x="110" y="132"/>
                </a:lnTo>
                <a:lnTo>
                  <a:pt x="114" y="126"/>
                </a:lnTo>
                <a:lnTo>
                  <a:pt x="116" y="122"/>
                </a:lnTo>
                <a:lnTo>
                  <a:pt x="120" y="120"/>
                </a:lnTo>
                <a:lnTo>
                  <a:pt x="120" y="120"/>
                </a:lnTo>
                <a:lnTo>
                  <a:pt x="122" y="120"/>
                </a:lnTo>
                <a:lnTo>
                  <a:pt x="126" y="122"/>
                </a:lnTo>
                <a:lnTo>
                  <a:pt x="126" y="122"/>
                </a:lnTo>
                <a:lnTo>
                  <a:pt x="132" y="130"/>
                </a:lnTo>
                <a:lnTo>
                  <a:pt x="132" y="130"/>
                </a:lnTo>
                <a:lnTo>
                  <a:pt x="136" y="134"/>
                </a:lnTo>
                <a:lnTo>
                  <a:pt x="136" y="134"/>
                </a:lnTo>
                <a:lnTo>
                  <a:pt x="142" y="136"/>
                </a:lnTo>
                <a:lnTo>
                  <a:pt x="142" y="136"/>
                </a:lnTo>
                <a:lnTo>
                  <a:pt x="150" y="130"/>
                </a:lnTo>
                <a:lnTo>
                  <a:pt x="150" y="130"/>
                </a:lnTo>
                <a:lnTo>
                  <a:pt x="158" y="124"/>
                </a:lnTo>
                <a:lnTo>
                  <a:pt x="158" y="124"/>
                </a:lnTo>
                <a:lnTo>
                  <a:pt x="162" y="116"/>
                </a:lnTo>
                <a:lnTo>
                  <a:pt x="162" y="116"/>
                </a:lnTo>
                <a:lnTo>
                  <a:pt x="168" y="108"/>
                </a:lnTo>
                <a:lnTo>
                  <a:pt x="172" y="106"/>
                </a:lnTo>
                <a:lnTo>
                  <a:pt x="174" y="102"/>
                </a:lnTo>
                <a:lnTo>
                  <a:pt x="174" y="102"/>
                </a:lnTo>
                <a:lnTo>
                  <a:pt x="174" y="96"/>
                </a:lnTo>
                <a:lnTo>
                  <a:pt x="174" y="96"/>
                </a:lnTo>
                <a:lnTo>
                  <a:pt x="172" y="82"/>
                </a:lnTo>
                <a:lnTo>
                  <a:pt x="172" y="82"/>
                </a:lnTo>
                <a:lnTo>
                  <a:pt x="170" y="76"/>
                </a:lnTo>
                <a:lnTo>
                  <a:pt x="170" y="76"/>
                </a:lnTo>
                <a:lnTo>
                  <a:pt x="168" y="64"/>
                </a:lnTo>
                <a:lnTo>
                  <a:pt x="168" y="52"/>
                </a:lnTo>
                <a:lnTo>
                  <a:pt x="168" y="52"/>
                </a:lnTo>
                <a:lnTo>
                  <a:pt x="172" y="34"/>
                </a:lnTo>
                <a:lnTo>
                  <a:pt x="172" y="34"/>
                </a:lnTo>
                <a:lnTo>
                  <a:pt x="176" y="26"/>
                </a:lnTo>
                <a:lnTo>
                  <a:pt x="176" y="26"/>
                </a:lnTo>
                <a:lnTo>
                  <a:pt x="184" y="20"/>
                </a:lnTo>
                <a:lnTo>
                  <a:pt x="184" y="20"/>
                </a:lnTo>
                <a:lnTo>
                  <a:pt x="190" y="20"/>
                </a:lnTo>
                <a:lnTo>
                  <a:pt x="198" y="18"/>
                </a:lnTo>
                <a:lnTo>
                  <a:pt x="198" y="18"/>
                </a:lnTo>
                <a:lnTo>
                  <a:pt x="208" y="12"/>
                </a:lnTo>
                <a:lnTo>
                  <a:pt x="218" y="4"/>
                </a:lnTo>
                <a:lnTo>
                  <a:pt x="218" y="4"/>
                </a:lnTo>
                <a:lnTo>
                  <a:pt x="224" y="2"/>
                </a:lnTo>
                <a:lnTo>
                  <a:pt x="230" y="0"/>
                </a:lnTo>
                <a:lnTo>
                  <a:pt x="230" y="0"/>
                </a:lnTo>
                <a:lnTo>
                  <a:pt x="234" y="2"/>
                </a:lnTo>
                <a:lnTo>
                  <a:pt x="234" y="2"/>
                </a:lnTo>
                <a:lnTo>
                  <a:pt x="242" y="12"/>
                </a:lnTo>
                <a:lnTo>
                  <a:pt x="242" y="12"/>
                </a:lnTo>
                <a:lnTo>
                  <a:pt x="250" y="16"/>
                </a:lnTo>
                <a:lnTo>
                  <a:pt x="250" y="16"/>
                </a:lnTo>
                <a:lnTo>
                  <a:pt x="262" y="18"/>
                </a:lnTo>
                <a:lnTo>
                  <a:pt x="262" y="18"/>
                </a:lnTo>
                <a:lnTo>
                  <a:pt x="268" y="20"/>
                </a:lnTo>
                <a:lnTo>
                  <a:pt x="274" y="26"/>
                </a:lnTo>
                <a:lnTo>
                  <a:pt x="274" y="26"/>
                </a:lnTo>
                <a:lnTo>
                  <a:pt x="278" y="32"/>
                </a:lnTo>
                <a:lnTo>
                  <a:pt x="282" y="38"/>
                </a:lnTo>
                <a:lnTo>
                  <a:pt x="282" y="38"/>
                </a:lnTo>
                <a:lnTo>
                  <a:pt x="284" y="44"/>
                </a:lnTo>
                <a:lnTo>
                  <a:pt x="286" y="48"/>
                </a:lnTo>
                <a:lnTo>
                  <a:pt x="286" y="48"/>
                </a:lnTo>
                <a:lnTo>
                  <a:pt x="284" y="52"/>
                </a:lnTo>
                <a:lnTo>
                  <a:pt x="282" y="56"/>
                </a:lnTo>
                <a:lnTo>
                  <a:pt x="276" y="62"/>
                </a:lnTo>
                <a:lnTo>
                  <a:pt x="276" y="62"/>
                </a:lnTo>
                <a:lnTo>
                  <a:pt x="276" y="70"/>
                </a:lnTo>
                <a:lnTo>
                  <a:pt x="276" y="70"/>
                </a:lnTo>
                <a:lnTo>
                  <a:pt x="278" y="76"/>
                </a:lnTo>
                <a:lnTo>
                  <a:pt x="278" y="76"/>
                </a:lnTo>
                <a:lnTo>
                  <a:pt x="282" y="78"/>
                </a:lnTo>
                <a:lnTo>
                  <a:pt x="284" y="80"/>
                </a:lnTo>
                <a:lnTo>
                  <a:pt x="284" y="80"/>
                </a:lnTo>
                <a:lnTo>
                  <a:pt x="276" y="88"/>
                </a:lnTo>
                <a:lnTo>
                  <a:pt x="272" y="92"/>
                </a:lnTo>
                <a:lnTo>
                  <a:pt x="270" y="98"/>
                </a:lnTo>
                <a:lnTo>
                  <a:pt x="270" y="98"/>
                </a:lnTo>
                <a:lnTo>
                  <a:pt x="274" y="98"/>
                </a:lnTo>
                <a:lnTo>
                  <a:pt x="278" y="100"/>
                </a:lnTo>
                <a:lnTo>
                  <a:pt x="278" y="100"/>
                </a:lnTo>
                <a:lnTo>
                  <a:pt x="278" y="102"/>
                </a:lnTo>
                <a:lnTo>
                  <a:pt x="278" y="102"/>
                </a:lnTo>
                <a:lnTo>
                  <a:pt x="276" y="110"/>
                </a:lnTo>
                <a:lnTo>
                  <a:pt x="276" y="120"/>
                </a:lnTo>
                <a:lnTo>
                  <a:pt x="276" y="120"/>
                </a:lnTo>
                <a:lnTo>
                  <a:pt x="276" y="126"/>
                </a:lnTo>
                <a:lnTo>
                  <a:pt x="276" y="126"/>
                </a:lnTo>
                <a:lnTo>
                  <a:pt x="280" y="140"/>
                </a:lnTo>
                <a:lnTo>
                  <a:pt x="280" y="140"/>
                </a:lnTo>
                <a:lnTo>
                  <a:pt x="286" y="150"/>
                </a:lnTo>
                <a:lnTo>
                  <a:pt x="286" y="150"/>
                </a:lnTo>
                <a:lnTo>
                  <a:pt x="290" y="154"/>
                </a:lnTo>
                <a:lnTo>
                  <a:pt x="290" y="154"/>
                </a:lnTo>
                <a:lnTo>
                  <a:pt x="298" y="156"/>
                </a:lnTo>
                <a:lnTo>
                  <a:pt x="298" y="156"/>
                </a:lnTo>
                <a:lnTo>
                  <a:pt x="306" y="156"/>
                </a:lnTo>
                <a:lnTo>
                  <a:pt x="306" y="156"/>
                </a:lnTo>
                <a:lnTo>
                  <a:pt x="318" y="160"/>
                </a:lnTo>
                <a:lnTo>
                  <a:pt x="318" y="160"/>
                </a:lnTo>
                <a:lnTo>
                  <a:pt x="326" y="168"/>
                </a:lnTo>
                <a:lnTo>
                  <a:pt x="336" y="180"/>
                </a:lnTo>
                <a:lnTo>
                  <a:pt x="336" y="180"/>
                </a:lnTo>
                <a:lnTo>
                  <a:pt x="344" y="186"/>
                </a:lnTo>
                <a:lnTo>
                  <a:pt x="344" y="186"/>
                </a:lnTo>
                <a:lnTo>
                  <a:pt x="348" y="192"/>
                </a:lnTo>
                <a:lnTo>
                  <a:pt x="350" y="200"/>
                </a:lnTo>
                <a:lnTo>
                  <a:pt x="350" y="200"/>
                </a:lnTo>
                <a:lnTo>
                  <a:pt x="348" y="204"/>
                </a:lnTo>
                <a:lnTo>
                  <a:pt x="346" y="212"/>
                </a:lnTo>
                <a:lnTo>
                  <a:pt x="344" y="224"/>
                </a:lnTo>
                <a:lnTo>
                  <a:pt x="344" y="224"/>
                </a:lnTo>
                <a:lnTo>
                  <a:pt x="338" y="252"/>
                </a:lnTo>
                <a:lnTo>
                  <a:pt x="338" y="252"/>
                </a:lnTo>
                <a:lnTo>
                  <a:pt x="336" y="260"/>
                </a:lnTo>
                <a:lnTo>
                  <a:pt x="336" y="260"/>
                </a:lnTo>
                <a:lnTo>
                  <a:pt x="338" y="268"/>
                </a:lnTo>
                <a:lnTo>
                  <a:pt x="340" y="274"/>
                </a:lnTo>
                <a:lnTo>
                  <a:pt x="340" y="274"/>
                </a:lnTo>
                <a:lnTo>
                  <a:pt x="350" y="284"/>
                </a:lnTo>
                <a:lnTo>
                  <a:pt x="350" y="284"/>
                </a:lnTo>
                <a:lnTo>
                  <a:pt x="358" y="294"/>
                </a:lnTo>
                <a:lnTo>
                  <a:pt x="358" y="294"/>
                </a:lnTo>
                <a:lnTo>
                  <a:pt x="362" y="306"/>
                </a:lnTo>
                <a:lnTo>
                  <a:pt x="362" y="306"/>
                </a:lnTo>
                <a:lnTo>
                  <a:pt x="370" y="314"/>
                </a:lnTo>
                <a:lnTo>
                  <a:pt x="376" y="320"/>
                </a:lnTo>
                <a:lnTo>
                  <a:pt x="376" y="320"/>
                </a:lnTo>
                <a:lnTo>
                  <a:pt x="390" y="342"/>
                </a:lnTo>
                <a:lnTo>
                  <a:pt x="390" y="342"/>
                </a:lnTo>
                <a:lnTo>
                  <a:pt x="394" y="352"/>
                </a:lnTo>
                <a:lnTo>
                  <a:pt x="394" y="352"/>
                </a:lnTo>
                <a:lnTo>
                  <a:pt x="396" y="356"/>
                </a:lnTo>
                <a:lnTo>
                  <a:pt x="398" y="362"/>
                </a:lnTo>
                <a:lnTo>
                  <a:pt x="398" y="362"/>
                </a:lnTo>
                <a:lnTo>
                  <a:pt x="394" y="366"/>
                </a:lnTo>
                <a:lnTo>
                  <a:pt x="390" y="372"/>
                </a:lnTo>
                <a:lnTo>
                  <a:pt x="390" y="372"/>
                </a:lnTo>
                <a:lnTo>
                  <a:pt x="390" y="380"/>
                </a:lnTo>
                <a:lnTo>
                  <a:pt x="392" y="386"/>
                </a:lnTo>
                <a:lnTo>
                  <a:pt x="392" y="386"/>
                </a:lnTo>
                <a:lnTo>
                  <a:pt x="392" y="392"/>
                </a:lnTo>
                <a:lnTo>
                  <a:pt x="392" y="398"/>
                </a:lnTo>
                <a:lnTo>
                  <a:pt x="392" y="398"/>
                </a:lnTo>
                <a:lnTo>
                  <a:pt x="396" y="404"/>
                </a:lnTo>
                <a:lnTo>
                  <a:pt x="396" y="404"/>
                </a:lnTo>
                <a:lnTo>
                  <a:pt x="398" y="410"/>
                </a:lnTo>
                <a:lnTo>
                  <a:pt x="400" y="416"/>
                </a:lnTo>
                <a:lnTo>
                  <a:pt x="400" y="416"/>
                </a:lnTo>
                <a:lnTo>
                  <a:pt x="398" y="424"/>
                </a:lnTo>
                <a:lnTo>
                  <a:pt x="398" y="424"/>
                </a:lnTo>
                <a:lnTo>
                  <a:pt x="398" y="432"/>
                </a:lnTo>
                <a:lnTo>
                  <a:pt x="400" y="436"/>
                </a:lnTo>
                <a:lnTo>
                  <a:pt x="402" y="438"/>
                </a:lnTo>
                <a:lnTo>
                  <a:pt x="402" y="438"/>
                </a:lnTo>
                <a:lnTo>
                  <a:pt x="404" y="438"/>
                </a:lnTo>
                <a:lnTo>
                  <a:pt x="408" y="438"/>
                </a:lnTo>
                <a:lnTo>
                  <a:pt x="414" y="438"/>
                </a:lnTo>
                <a:lnTo>
                  <a:pt x="414" y="438"/>
                </a:lnTo>
                <a:lnTo>
                  <a:pt x="418" y="444"/>
                </a:lnTo>
                <a:lnTo>
                  <a:pt x="422" y="450"/>
                </a:lnTo>
                <a:lnTo>
                  <a:pt x="422" y="450"/>
                </a:lnTo>
                <a:lnTo>
                  <a:pt x="424" y="456"/>
                </a:lnTo>
                <a:lnTo>
                  <a:pt x="424" y="464"/>
                </a:lnTo>
                <a:lnTo>
                  <a:pt x="424" y="464"/>
                </a:lnTo>
                <a:lnTo>
                  <a:pt x="428" y="468"/>
                </a:lnTo>
                <a:lnTo>
                  <a:pt x="434" y="474"/>
                </a:lnTo>
                <a:lnTo>
                  <a:pt x="434" y="474"/>
                </a:lnTo>
                <a:lnTo>
                  <a:pt x="440" y="478"/>
                </a:lnTo>
                <a:lnTo>
                  <a:pt x="448" y="482"/>
                </a:lnTo>
                <a:lnTo>
                  <a:pt x="448" y="482"/>
                </a:lnTo>
                <a:lnTo>
                  <a:pt x="450" y="488"/>
                </a:lnTo>
                <a:lnTo>
                  <a:pt x="452" y="494"/>
                </a:lnTo>
                <a:lnTo>
                  <a:pt x="452" y="494"/>
                </a:lnTo>
                <a:lnTo>
                  <a:pt x="450" y="508"/>
                </a:lnTo>
                <a:lnTo>
                  <a:pt x="450" y="508"/>
                </a:lnTo>
                <a:lnTo>
                  <a:pt x="446" y="520"/>
                </a:lnTo>
                <a:lnTo>
                  <a:pt x="446" y="520"/>
                </a:lnTo>
                <a:lnTo>
                  <a:pt x="446" y="526"/>
                </a:lnTo>
                <a:lnTo>
                  <a:pt x="446" y="532"/>
                </a:lnTo>
                <a:lnTo>
                  <a:pt x="446" y="532"/>
                </a:lnTo>
                <a:lnTo>
                  <a:pt x="448" y="538"/>
                </a:lnTo>
                <a:lnTo>
                  <a:pt x="454" y="544"/>
                </a:lnTo>
                <a:lnTo>
                  <a:pt x="454" y="544"/>
                </a:lnTo>
                <a:lnTo>
                  <a:pt x="462" y="552"/>
                </a:lnTo>
                <a:lnTo>
                  <a:pt x="462" y="552"/>
                </a:lnTo>
                <a:lnTo>
                  <a:pt x="476" y="558"/>
                </a:lnTo>
                <a:lnTo>
                  <a:pt x="484" y="560"/>
                </a:lnTo>
                <a:lnTo>
                  <a:pt x="488" y="564"/>
                </a:lnTo>
                <a:lnTo>
                  <a:pt x="488" y="564"/>
                </a:lnTo>
                <a:lnTo>
                  <a:pt x="492" y="570"/>
                </a:lnTo>
                <a:lnTo>
                  <a:pt x="496" y="576"/>
                </a:lnTo>
                <a:lnTo>
                  <a:pt x="496" y="576"/>
                </a:lnTo>
                <a:lnTo>
                  <a:pt x="500" y="582"/>
                </a:lnTo>
                <a:lnTo>
                  <a:pt x="504" y="586"/>
                </a:lnTo>
                <a:lnTo>
                  <a:pt x="506" y="586"/>
                </a:lnTo>
                <a:lnTo>
                  <a:pt x="506" y="586"/>
                </a:lnTo>
                <a:lnTo>
                  <a:pt x="508" y="584"/>
                </a:lnTo>
                <a:lnTo>
                  <a:pt x="508" y="582"/>
                </a:lnTo>
                <a:lnTo>
                  <a:pt x="508" y="582"/>
                </a:lnTo>
                <a:lnTo>
                  <a:pt x="512" y="584"/>
                </a:lnTo>
                <a:lnTo>
                  <a:pt x="512" y="586"/>
                </a:lnTo>
                <a:lnTo>
                  <a:pt x="514" y="594"/>
                </a:lnTo>
                <a:lnTo>
                  <a:pt x="516" y="610"/>
                </a:lnTo>
                <a:lnTo>
                  <a:pt x="516" y="6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6" name="Freeform 265"/>
          <p:cNvSpPr>
            <a:spLocks noChangeAspect="1"/>
          </p:cNvSpPr>
          <p:nvPr/>
        </p:nvSpPr>
        <p:spPr bwMode="auto">
          <a:xfrm>
            <a:off x="10383950" y="3481268"/>
            <a:ext cx="80005" cy="45719"/>
          </a:xfrm>
          <a:custGeom>
            <a:avLst/>
            <a:gdLst/>
            <a:ahLst/>
            <a:cxnLst>
              <a:cxn ang="0">
                <a:pos x="8" y="6"/>
              </a:cxn>
              <a:cxn ang="0">
                <a:pos x="8" y="6"/>
              </a:cxn>
              <a:cxn ang="0">
                <a:pos x="6" y="6"/>
              </a:cxn>
              <a:cxn ang="0">
                <a:pos x="4" y="8"/>
              </a:cxn>
              <a:cxn ang="0">
                <a:pos x="2" y="10"/>
              </a:cxn>
              <a:cxn ang="0">
                <a:pos x="0" y="8"/>
              </a:cxn>
              <a:cxn ang="0">
                <a:pos x="0" y="8"/>
              </a:cxn>
              <a:cxn ang="0">
                <a:pos x="0" y="6"/>
              </a:cxn>
              <a:cxn ang="0">
                <a:pos x="0" y="6"/>
              </a:cxn>
              <a:cxn ang="0">
                <a:pos x="4" y="4"/>
              </a:cxn>
              <a:cxn ang="0">
                <a:pos x="4" y="4"/>
              </a:cxn>
              <a:cxn ang="0">
                <a:pos x="8" y="4"/>
              </a:cxn>
              <a:cxn ang="0">
                <a:pos x="10" y="6"/>
              </a:cxn>
              <a:cxn ang="0">
                <a:pos x="10" y="6"/>
              </a:cxn>
              <a:cxn ang="0">
                <a:pos x="10" y="2"/>
              </a:cxn>
              <a:cxn ang="0">
                <a:pos x="10" y="2"/>
              </a:cxn>
              <a:cxn ang="0">
                <a:pos x="8" y="0"/>
              </a:cxn>
              <a:cxn ang="0">
                <a:pos x="8" y="0"/>
              </a:cxn>
              <a:cxn ang="0">
                <a:pos x="12" y="0"/>
              </a:cxn>
              <a:cxn ang="0">
                <a:pos x="16" y="2"/>
              </a:cxn>
              <a:cxn ang="0">
                <a:pos x="16" y="2"/>
              </a:cxn>
              <a:cxn ang="0">
                <a:pos x="18" y="6"/>
              </a:cxn>
              <a:cxn ang="0">
                <a:pos x="22" y="8"/>
              </a:cxn>
              <a:cxn ang="0">
                <a:pos x="22" y="8"/>
              </a:cxn>
              <a:cxn ang="0">
                <a:pos x="22" y="10"/>
              </a:cxn>
              <a:cxn ang="0">
                <a:pos x="22" y="12"/>
              </a:cxn>
              <a:cxn ang="0">
                <a:pos x="22" y="12"/>
              </a:cxn>
              <a:cxn ang="0">
                <a:pos x="20" y="12"/>
              </a:cxn>
              <a:cxn ang="0">
                <a:pos x="18" y="10"/>
              </a:cxn>
              <a:cxn ang="0">
                <a:pos x="18" y="10"/>
              </a:cxn>
              <a:cxn ang="0">
                <a:pos x="14" y="14"/>
              </a:cxn>
              <a:cxn ang="0">
                <a:pos x="14" y="14"/>
              </a:cxn>
              <a:cxn ang="0">
                <a:pos x="12" y="14"/>
              </a:cxn>
              <a:cxn ang="0">
                <a:pos x="12" y="14"/>
              </a:cxn>
              <a:cxn ang="0">
                <a:pos x="8" y="14"/>
              </a:cxn>
              <a:cxn ang="0">
                <a:pos x="6" y="14"/>
              </a:cxn>
              <a:cxn ang="0">
                <a:pos x="6" y="14"/>
              </a:cxn>
              <a:cxn ang="0">
                <a:pos x="4" y="12"/>
              </a:cxn>
              <a:cxn ang="0">
                <a:pos x="4" y="12"/>
              </a:cxn>
              <a:cxn ang="0">
                <a:pos x="8" y="10"/>
              </a:cxn>
              <a:cxn ang="0">
                <a:pos x="8" y="10"/>
              </a:cxn>
              <a:cxn ang="0">
                <a:pos x="8" y="6"/>
              </a:cxn>
              <a:cxn ang="0">
                <a:pos x="8" y="6"/>
              </a:cxn>
            </a:cxnLst>
            <a:rect l="0" t="0" r="r" b="b"/>
            <a:pathLst>
              <a:path w="22" h="14">
                <a:moveTo>
                  <a:pt x="8" y="6"/>
                </a:moveTo>
                <a:lnTo>
                  <a:pt x="8" y="6"/>
                </a:lnTo>
                <a:lnTo>
                  <a:pt x="6" y="6"/>
                </a:lnTo>
                <a:lnTo>
                  <a:pt x="4" y="8"/>
                </a:lnTo>
                <a:lnTo>
                  <a:pt x="2" y="10"/>
                </a:lnTo>
                <a:lnTo>
                  <a:pt x="0" y="8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4" y="4"/>
                </a:lnTo>
                <a:lnTo>
                  <a:pt x="4" y="4"/>
                </a:lnTo>
                <a:lnTo>
                  <a:pt x="8" y="4"/>
                </a:lnTo>
                <a:lnTo>
                  <a:pt x="10" y="6"/>
                </a:lnTo>
                <a:lnTo>
                  <a:pt x="10" y="6"/>
                </a:lnTo>
                <a:lnTo>
                  <a:pt x="10" y="2"/>
                </a:lnTo>
                <a:lnTo>
                  <a:pt x="10" y="2"/>
                </a:lnTo>
                <a:lnTo>
                  <a:pt x="8" y="0"/>
                </a:lnTo>
                <a:lnTo>
                  <a:pt x="8" y="0"/>
                </a:lnTo>
                <a:lnTo>
                  <a:pt x="12" y="0"/>
                </a:lnTo>
                <a:lnTo>
                  <a:pt x="16" y="2"/>
                </a:lnTo>
                <a:lnTo>
                  <a:pt x="16" y="2"/>
                </a:lnTo>
                <a:lnTo>
                  <a:pt x="18" y="6"/>
                </a:lnTo>
                <a:lnTo>
                  <a:pt x="22" y="8"/>
                </a:lnTo>
                <a:lnTo>
                  <a:pt x="22" y="8"/>
                </a:lnTo>
                <a:lnTo>
                  <a:pt x="22" y="10"/>
                </a:lnTo>
                <a:lnTo>
                  <a:pt x="22" y="12"/>
                </a:lnTo>
                <a:lnTo>
                  <a:pt x="22" y="12"/>
                </a:lnTo>
                <a:lnTo>
                  <a:pt x="20" y="12"/>
                </a:lnTo>
                <a:lnTo>
                  <a:pt x="18" y="10"/>
                </a:lnTo>
                <a:lnTo>
                  <a:pt x="18" y="10"/>
                </a:lnTo>
                <a:lnTo>
                  <a:pt x="14" y="14"/>
                </a:lnTo>
                <a:lnTo>
                  <a:pt x="14" y="14"/>
                </a:lnTo>
                <a:lnTo>
                  <a:pt x="12" y="14"/>
                </a:lnTo>
                <a:lnTo>
                  <a:pt x="12" y="14"/>
                </a:lnTo>
                <a:lnTo>
                  <a:pt x="8" y="14"/>
                </a:lnTo>
                <a:lnTo>
                  <a:pt x="6" y="14"/>
                </a:lnTo>
                <a:lnTo>
                  <a:pt x="6" y="14"/>
                </a:lnTo>
                <a:lnTo>
                  <a:pt x="4" y="12"/>
                </a:lnTo>
                <a:lnTo>
                  <a:pt x="4" y="12"/>
                </a:lnTo>
                <a:lnTo>
                  <a:pt x="8" y="10"/>
                </a:lnTo>
                <a:lnTo>
                  <a:pt x="8" y="10"/>
                </a:lnTo>
                <a:lnTo>
                  <a:pt x="8" y="6"/>
                </a:lnTo>
                <a:lnTo>
                  <a:pt x="8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7" name="Freeform 266"/>
          <p:cNvSpPr>
            <a:spLocks noChangeAspect="1"/>
          </p:cNvSpPr>
          <p:nvPr/>
        </p:nvSpPr>
        <p:spPr bwMode="auto">
          <a:xfrm>
            <a:off x="10341723" y="3519369"/>
            <a:ext cx="76195" cy="45719"/>
          </a:xfrm>
          <a:custGeom>
            <a:avLst/>
            <a:gdLst/>
            <a:ahLst/>
            <a:cxnLst>
              <a:cxn ang="0">
                <a:pos x="14" y="4"/>
              </a:cxn>
              <a:cxn ang="0">
                <a:pos x="14" y="4"/>
              </a:cxn>
              <a:cxn ang="0">
                <a:pos x="16" y="8"/>
              </a:cxn>
              <a:cxn ang="0">
                <a:pos x="16" y="8"/>
              </a:cxn>
              <a:cxn ang="0">
                <a:pos x="12" y="10"/>
              </a:cxn>
              <a:cxn ang="0">
                <a:pos x="10" y="10"/>
              </a:cxn>
              <a:cxn ang="0">
                <a:pos x="10" y="10"/>
              </a:cxn>
              <a:cxn ang="0">
                <a:pos x="4" y="8"/>
              </a:cxn>
              <a:cxn ang="0">
                <a:pos x="0" y="6"/>
              </a:cxn>
              <a:cxn ang="0">
                <a:pos x="0" y="6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6" y="0"/>
              </a:cxn>
              <a:cxn ang="0">
                <a:pos x="12" y="2"/>
              </a:cxn>
              <a:cxn ang="0">
                <a:pos x="12" y="2"/>
              </a:cxn>
              <a:cxn ang="0">
                <a:pos x="14" y="4"/>
              </a:cxn>
              <a:cxn ang="0">
                <a:pos x="14" y="4"/>
              </a:cxn>
            </a:cxnLst>
            <a:rect l="0" t="0" r="r" b="b"/>
            <a:pathLst>
              <a:path w="16" h="10">
                <a:moveTo>
                  <a:pt x="14" y="4"/>
                </a:moveTo>
                <a:lnTo>
                  <a:pt x="14" y="4"/>
                </a:lnTo>
                <a:lnTo>
                  <a:pt x="16" y="8"/>
                </a:lnTo>
                <a:lnTo>
                  <a:pt x="16" y="8"/>
                </a:lnTo>
                <a:lnTo>
                  <a:pt x="12" y="10"/>
                </a:lnTo>
                <a:lnTo>
                  <a:pt x="10" y="10"/>
                </a:lnTo>
                <a:lnTo>
                  <a:pt x="10" y="10"/>
                </a:lnTo>
                <a:lnTo>
                  <a:pt x="4" y="8"/>
                </a:lnTo>
                <a:lnTo>
                  <a:pt x="0" y="6"/>
                </a:lnTo>
                <a:lnTo>
                  <a:pt x="0" y="6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6" y="0"/>
                </a:lnTo>
                <a:lnTo>
                  <a:pt x="12" y="2"/>
                </a:lnTo>
                <a:lnTo>
                  <a:pt x="12" y="2"/>
                </a:lnTo>
                <a:lnTo>
                  <a:pt x="14" y="4"/>
                </a:lnTo>
                <a:lnTo>
                  <a:pt x="14" y="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8" name="Freeform 267"/>
          <p:cNvSpPr>
            <a:spLocks noChangeAspect="1"/>
          </p:cNvSpPr>
          <p:nvPr/>
        </p:nvSpPr>
        <p:spPr bwMode="auto">
          <a:xfrm>
            <a:off x="10389661" y="3482221"/>
            <a:ext cx="45719" cy="68579"/>
          </a:xfrm>
          <a:custGeom>
            <a:avLst/>
            <a:gdLst/>
            <a:ahLst/>
            <a:cxnLst>
              <a:cxn ang="0">
                <a:pos x="12" y="12"/>
              </a:cxn>
              <a:cxn ang="0">
                <a:pos x="12" y="12"/>
              </a:cxn>
              <a:cxn ang="0">
                <a:pos x="14" y="16"/>
              </a:cxn>
              <a:cxn ang="0">
                <a:pos x="14" y="16"/>
              </a:cxn>
              <a:cxn ang="0">
                <a:pos x="12" y="16"/>
              </a:cxn>
              <a:cxn ang="0">
                <a:pos x="10" y="18"/>
              </a:cxn>
              <a:cxn ang="0">
                <a:pos x="10" y="18"/>
              </a:cxn>
              <a:cxn ang="0">
                <a:pos x="8" y="20"/>
              </a:cxn>
              <a:cxn ang="0">
                <a:pos x="8" y="20"/>
              </a:cxn>
              <a:cxn ang="0">
                <a:pos x="6" y="18"/>
              </a:cxn>
              <a:cxn ang="0">
                <a:pos x="4" y="16"/>
              </a:cxn>
              <a:cxn ang="0">
                <a:pos x="2" y="10"/>
              </a:cxn>
              <a:cxn ang="0">
                <a:pos x="2" y="10"/>
              </a:cxn>
              <a:cxn ang="0">
                <a:pos x="0" y="6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2" y="2"/>
              </a:cxn>
              <a:cxn ang="0">
                <a:pos x="2" y="4"/>
              </a:cxn>
              <a:cxn ang="0">
                <a:pos x="2" y="4"/>
              </a:cxn>
              <a:cxn ang="0">
                <a:pos x="6" y="2"/>
              </a:cxn>
              <a:cxn ang="0">
                <a:pos x="6" y="2"/>
              </a:cxn>
              <a:cxn ang="0">
                <a:pos x="10" y="6"/>
              </a:cxn>
              <a:cxn ang="0">
                <a:pos x="10" y="6"/>
              </a:cxn>
              <a:cxn ang="0">
                <a:pos x="12" y="12"/>
              </a:cxn>
              <a:cxn ang="0">
                <a:pos x="12" y="12"/>
              </a:cxn>
            </a:cxnLst>
            <a:rect l="0" t="0" r="r" b="b"/>
            <a:pathLst>
              <a:path w="14" h="20">
                <a:moveTo>
                  <a:pt x="12" y="12"/>
                </a:moveTo>
                <a:lnTo>
                  <a:pt x="12" y="12"/>
                </a:lnTo>
                <a:lnTo>
                  <a:pt x="14" y="16"/>
                </a:lnTo>
                <a:lnTo>
                  <a:pt x="14" y="16"/>
                </a:lnTo>
                <a:lnTo>
                  <a:pt x="12" y="16"/>
                </a:lnTo>
                <a:lnTo>
                  <a:pt x="10" y="18"/>
                </a:lnTo>
                <a:lnTo>
                  <a:pt x="10" y="18"/>
                </a:lnTo>
                <a:lnTo>
                  <a:pt x="8" y="20"/>
                </a:lnTo>
                <a:lnTo>
                  <a:pt x="8" y="20"/>
                </a:lnTo>
                <a:lnTo>
                  <a:pt x="6" y="18"/>
                </a:lnTo>
                <a:lnTo>
                  <a:pt x="4" y="16"/>
                </a:lnTo>
                <a:lnTo>
                  <a:pt x="2" y="10"/>
                </a:lnTo>
                <a:lnTo>
                  <a:pt x="2" y="10"/>
                </a:lnTo>
                <a:lnTo>
                  <a:pt x="0" y="6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2" y="2"/>
                </a:lnTo>
                <a:lnTo>
                  <a:pt x="2" y="4"/>
                </a:lnTo>
                <a:lnTo>
                  <a:pt x="2" y="4"/>
                </a:lnTo>
                <a:lnTo>
                  <a:pt x="6" y="2"/>
                </a:lnTo>
                <a:lnTo>
                  <a:pt x="6" y="2"/>
                </a:lnTo>
                <a:lnTo>
                  <a:pt x="10" y="6"/>
                </a:lnTo>
                <a:lnTo>
                  <a:pt x="10" y="6"/>
                </a:lnTo>
                <a:lnTo>
                  <a:pt x="12" y="12"/>
                </a:lnTo>
                <a:lnTo>
                  <a:pt x="12" y="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29" name="Freeform 268"/>
          <p:cNvSpPr>
            <a:spLocks noChangeAspect="1"/>
          </p:cNvSpPr>
          <p:nvPr/>
        </p:nvSpPr>
        <p:spPr bwMode="auto">
          <a:xfrm>
            <a:off x="10383311" y="3509659"/>
            <a:ext cx="45719" cy="52253"/>
          </a:xfrm>
          <a:custGeom>
            <a:avLst/>
            <a:gdLst/>
            <a:ahLst/>
            <a:cxnLst>
              <a:cxn ang="0">
                <a:pos x="20" y="8"/>
              </a:cxn>
              <a:cxn ang="0">
                <a:pos x="20" y="8"/>
              </a:cxn>
              <a:cxn ang="0">
                <a:pos x="18" y="14"/>
              </a:cxn>
              <a:cxn ang="0">
                <a:pos x="18" y="14"/>
              </a:cxn>
              <a:cxn ang="0">
                <a:pos x="16" y="18"/>
              </a:cxn>
              <a:cxn ang="0">
                <a:pos x="16" y="20"/>
              </a:cxn>
              <a:cxn ang="0">
                <a:pos x="16" y="20"/>
              </a:cxn>
              <a:cxn ang="0">
                <a:pos x="12" y="18"/>
              </a:cxn>
              <a:cxn ang="0">
                <a:pos x="12" y="18"/>
              </a:cxn>
              <a:cxn ang="0">
                <a:pos x="14" y="22"/>
              </a:cxn>
              <a:cxn ang="0">
                <a:pos x="14" y="22"/>
              </a:cxn>
              <a:cxn ang="0">
                <a:pos x="12" y="24"/>
              </a:cxn>
              <a:cxn ang="0">
                <a:pos x="12" y="24"/>
              </a:cxn>
              <a:cxn ang="0">
                <a:pos x="6" y="24"/>
              </a:cxn>
              <a:cxn ang="0">
                <a:pos x="6" y="24"/>
              </a:cxn>
              <a:cxn ang="0">
                <a:pos x="2" y="20"/>
              </a:cxn>
              <a:cxn ang="0">
                <a:pos x="2" y="20"/>
              </a:cxn>
              <a:cxn ang="0">
                <a:pos x="2" y="18"/>
              </a:cxn>
              <a:cxn ang="0">
                <a:pos x="2" y="18"/>
              </a:cxn>
              <a:cxn ang="0">
                <a:pos x="2" y="14"/>
              </a:cxn>
              <a:cxn ang="0">
                <a:pos x="2" y="14"/>
              </a:cxn>
              <a:cxn ang="0">
                <a:pos x="0" y="10"/>
              </a:cxn>
              <a:cxn ang="0">
                <a:pos x="0" y="10"/>
              </a:cxn>
              <a:cxn ang="0">
                <a:pos x="2" y="8"/>
              </a:cxn>
              <a:cxn ang="0">
                <a:pos x="2" y="8"/>
              </a:cxn>
              <a:cxn ang="0">
                <a:pos x="4" y="8"/>
              </a:cxn>
              <a:cxn ang="0">
                <a:pos x="4" y="8"/>
              </a:cxn>
              <a:cxn ang="0">
                <a:pos x="4" y="6"/>
              </a:cxn>
              <a:cxn ang="0">
                <a:pos x="6" y="2"/>
              </a:cxn>
              <a:cxn ang="0">
                <a:pos x="6" y="2"/>
              </a:cxn>
              <a:cxn ang="0">
                <a:pos x="8" y="4"/>
              </a:cxn>
              <a:cxn ang="0">
                <a:pos x="10" y="4"/>
              </a:cxn>
              <a:cxn ang="0">
                <a:pos x="10" y="4"/>
              </a:cxn>
              <a:cxn ang="0">
                <a:pos x="12" y="2"/>
              </a:cxn>
              <a:cxn ang="0">
                <a:pos x="12" y="0"/>
              </a:cxn>
              <a:cxn ang="0">
                <a:pos x="12" y="0"/>
              </a:cxn>
              <a:cxn ang="0">
                <a:pos x="16" y="2"/>
              </a:cxn>
              <a:cxn ang="0">
                <a:pos x="18" y="4"/>
              </a:cxn>
              <a:cxn ang="0">
                <a:pos x="18" y="4"/>
              </a:cxn>
              <a:cxn ang="0">
                <a:pos x="20" y="8"/>
              </a:cxn>
              <a:cxn ang="0">
                <a:pos x="20" y="8"/>
              </a:cxn>
            </a:cxnLst>
            <a:rect l="0" t="0" r="r" b="b"/>
            <a:pathLst>
              <a:path w="20" h="24">
                <a:moveTo>
                  <a:pt x="20" y="8"/>
                </a:moveTo>
                <a:lnTo>
                  <a:pt x="20" y="8"/>
                </a:lnTo>
                <a:lnTo>
                  <a:pt x="18" y="14"/>
                </a:lnTo>
                <a:lnTo>
                  <a:pt x="18" y="14"/>
                </a:lnTo>
                <a:lnTo>
                  <a:pt x="16" y="18"/>
                </a:lnTo>
                <a:lnTo>
                  <a:pt x="16" y="20"/>
                </a:lnTo>
                <a:lnTo>
                  <a:pt x="16" y="20"/>
                </a:lnTo>
                <a:lnTo>
                  <a:pt x="12" y="18"/>
                </a:lnTo>
                <a:lnTo>
                  <a:pt x="12" y="18"/>
                </a:lnTo>
                <a:lnTo>
                  <a:pt x="14" y="22"/>
                </a:lnTo>
                <a:lnTo>
                  <a:pt x="14" y="22"/>
                </a:lnTo>
                <a:lnTo>
                  <a:pt x="12" y="24"/>
                </a:lnTo>
                <a:lnTo>
                  <a:pt x="12" y="24"/>
                </a:lnTo>
                <a:lnTo>
                  <a:pt x="6" y="24"/>
                </a:lnTo>
                <a:lnTo>
                  <a:pt x="6" y="24"/>
                </a:lnTo>
                <a:lnTo>
                  <a:pt x="2" y="20"/>
                </a:lnTo>
                <a:lnTo>
                  <a:pt x="2" y="20"/>
                </a:lnTo>
                <a:lnTo>
                  <a:pt x="2" y="18"/>
                </a:lnTo>
                <a:lnTo>
                  <a:pt x="2" y="18"/>
                </a:lnTo>
                <a:lnTo>
                  <a:pt x="2" y="14"/>
                </a:lnTo>
                <a:lnTo>
                  <a:pt x="2" y="14"/>
                </a:lnTo>
                <a:lnTo>
                  <a:pt x="0" y="10"/>
                </a:lnTo>
                <a:lnTo>
                  <a:pt x="0" y="10"/>
                </a:lnTo>
                <a:lnTo>
                  <a:pt x="2" y="8"/>
                </a:lnTo>
                <a:lnTo>
                  <a:pt x="2" y="8"/>
                </a:lnTo>
                <a:lnTo>
                  <a:pt x="4" y="8"/>
                </a:lnTo>
                <a:lnTo>
                  <a:pt x="4" y="8"/>
                </a:lnTo>
                <a:lnTo>
                  <a:pt x="4" y="6"/>
                </a:lnTo>
                <a:lnTo>
                  <a:pt x="6" y="2"/>
                </a:lnTo>
                <a:lnTo>
                  <a:pt x="6" y="2"/>
                </a:lnTo>
                <a:lnTo>
                  <a:pt x="8" y="4"/>
                </a:lnTo>
                <a:lnTo>
                  <a:pt x="10" y="4"/>
                </a:lnTo>
                <a:lnTo>
                  <a:pt x="10" y="4"/>
                </a:lnTo>
                <a:lnTo>
                  <a:pt x="12" y="2"/>
                </a:lnTo>
                <a:lnTo>
                  <a:pt x="12" y="0"/>
                </a:lnTo>
                <a:lnTo>
                  <a:pt x="12" y="0"/>
                </a:lnTo>
                <a:lnTo>
                  <a:pt x="16" y="2"/>
                </a:lnTo>
                <a:lnTo>
                  <a:pt x="18" y="4"/>
                </a:lnTo>
                <a:lnTo>
                  <a:pt x="18" y="4"/>
                </a:lnTo>
                <a:lnTo>
                  <a:pt x="20" y="8"/>
                </a:lnTo>
                <a:lnTo>
                  <a:pt x="20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0" name="Freeform 269"/>
          <p:cNvSpPr>
            <a:spLocks noChangeAspect="1"/>
          </p:cNvSpPr>
          <p:nvPr/>
        </p:nvSpPr>
        <p:spPr bwMode="auto">
          <a:xfrm>
            <a:off x="10355054" y="3509843"/>
            <a:ext cx="62865" cy="45719"/>
          </a:xfrm>
          <a:custGeom>
            <a:avLst/>
            <a:gdLst/>
            <a:ahLst/>
            <a:cxnLst>
              <a:cxn ang="0">
                <a:pos x="32" y="6"/>
              </a:cxn>
              <a:cxn ang="0">
                <a:pos x="32" y="10"/>
              </a:cxn>
              <a:cxn ang="0">
                <a:pos x="30" y="10"/>
              </a:cxn>
              <a:cxn ang="0">
                <a:pos x="30" y="16"/>
              </a:cxn>
              <a:cxn ang="0">
                <a:pos x="26" y="18"/>
              </a:cxn>
              <a:cxn ang="0">
                <a:pos x="22" y="16"/>
              </a:cxn>
              <a:cxn ang="0">
                <a:pos x="20" y="20"/>
              </a:cxn>
              <a:cxn ang="0">
                <a:pos x="18" y="20"/>
              </a:cxn>
              <a:cxn ang="0">
                <a:pos x="14" y="18"/>
              </a:cxn>
              <a:cxn ang="0">
                <a:pos x="12" y="20"/>
              </a:cxn>
              <a:cxn ang="0">
                <a:pos x="10" y="22"/>
              </a:cxn>
              <a:cxn ang="0">
                <a:pos x="8" y="18"/>
              </a:cxn>
              <a:cxn ang="0">
                <a:pos x="8" y="22"/>
              </a:cxn>
              <a:cxn ang="0">
                <a:pos x="8" y="24"/>
              </a:cxn>
              <a:cxn ang="0">
                <a:pos x="6" y="20"/>
              </a:cxn>
              <a:cxn ang="0">
                <a:pos x="4" y="14"/>
              </a:cxn>
              <a:cxn ang="0">
                <a:pos x="0" y="14"/>
              </a:cxn>
              <a:cxn ang="0">
                <a:pos x="0" y="10"/>
              </a:cxn>
              <a:cxn ang="0">
                <a:pos x="4" y="10"/>
              </a:cxn>
              <a:cxn ang="0">
                <a:pos x="8" y="10"/>
              </a:cxn>
              <a:cxn ang="0">
                <a:pos x="8" y="8"/>
              </a:cxn>
              <a:cxn ang="0">
                <a:pos x="10" y="6"/>
              </a:cxn>
              <a:cxn ang="0">
                <a:pos x="10" y="4"/>
              </a:cxn>
              <a:cxn ang="0">
                <a:pos x="12" y="4"/>
              </a:cxn>
              <a:cxn ang="0">
                <a:pos x="14" y="2"/>
              </a:cxn>
              <a:cxn ang="0">
                <a:pos x="14" y="4"/>
              </a:cxn>
              <a:cxn ang="0">
                <a:pos x="16" y="8"/>
              </a:cxn>
              <a:cxn ang="0">
                <a:pos x="18" y="8"/>
              </a:cxn>
              <a:cxn ang="0">
                <a:pos x="22" y="6"/>
              </a:cxn>
              <a:cxn ang="0">
                <a:pos x="20" y="0"/>
              </a:cxn>
              <a:cxn ang="0">
                <a:pos x="24" y="0"/>
              </a:cxn>
              <a:cxn ang="0">
                <a:pos x="26" y="4"/>
              </a:cxn>
              <a:cxn ang="0">
                <a:pos x="30" y="4"/>
              </a:cxn>
              <a:cxn ang="0">
                <a:pos x="32" y="6"/>
              </a:cxn>
            </a:cxnLst>
            <a:rect l="0" t="0" r="r" b="b"/>
            <a:pathLst>
              <a:path w="32" h="24">
                <a:moveTo>
                  <a:pt x="32" y="6"/>
                </a:moveTo>
                <a:lnTo>
                  <a:pt x="32" y="6"/>
                </a:lnTo>
                <a:lnTo>
                  <a:pt x="32" y="10"/>
                </a:lnTo>
                <a:lnTo>
                  <a:pt x="32" y="10"/>
                </a:lnTo>
                <a:lnTo>
                  <a:pt x="30" y="10"/>
                </a:lnTo>
                <a:lnTo>
                  <a:pt x="30" y="10"/>
                </a:lnTo>
                <a:lnTo>
                  <a:pt x="30" y="16"/>
                </a:lnTo>
                <a:lnTo>
                  <a:pt x="30" y="16"/>
                </a:lnTo>
                <a:lnTo>
                  <a:pt x="26" y="18"/>
                </a:lnTo>
                <a:lnTo>
                  <a:pt x="26" y="18"/>
                </a:lnTo>
                <a:lnTo>
                  <a:pt x="24" y="16"/>
                </a:lnTo>
                <a:lnTo>
                  <a:pt x="22" y="16"/>
                </a:lnTo>
                <a:lnTo>
                  <a:pt x="22" y="16"/>
                </a:lnTo>
                <a:lnTo>
                  <a:pt x="20" y="20"/>
                </a:lnTo>
                <a:lnTo>
                  <a:pt x="20" y="20"/>
                </a:lnTo>
                <a:lnTo>
                  <a:pt x="18" y="20"/>
                </a:lnTo>
                <a:lnTo>
                  <a:pt x="18" y="20"/>
                </a:lnTo>
                <a:lnTo>
                  <a:pt x="14" y="18"/>
                </a:lnTo>
                <a:lnTo>
                  <a:pt x="14" y="18"/>
                </a:lnTo>
                <a:lnTo>
                  <a:pt x="12" y="20"/>
                </a:lnTo>
                <a:lnTo>
                  <a:pt x="10" y="22"/>
                </a:lnTo>
                <a:lnTo>
                  <a:pt x="10" y="22"/>
                </a:lnTo>
                <a:lnTo>
                  <a:pt x="10" y="20"/>
                </a:lnTo>
                <a:lnTo>
                  <a:pt x="8" y="18"/>
                </a:lnTo>
                <a:lnTo>
                  <a:pt x="8" y="18"/>
                </a:lnTo>
                <a:lnTo>
                  <a:pt x="8" y="22"/>
                </a:lnTo>
                <a:lnTo>
                  <a:pt x="8" y="24"/>
                </a:lnTo>
                <a:lnTo>
                  <a:pt x="8" y="24"/>
                </a:lnTo>
                <a:lnTo>
                  <a:pt x="6" y="22"/>
                </a:lnTo>
                <a:lnTo>
                  <a:pt x="6" y="20"/>
                </a:lnTo>
                <a:lnTo>
                  <a:pt x="4" y="14"/>
                </a:lnTo>
                <a:lnTo>
                  <a:pt x="4" y="14"/>
                </a:lnTo>
                <a:lnTo>
                  <a:pt x="2" y="14"/>
                </a:lnTo>
                <a:lnTo>
                  <a:pt x="0" y="14"/>
                </a:lnTo>
                <a:lnTo>
                  <a:pt x="0" y="14"/>
                </a:lnTo>
                <a:lnTo>
                  <a:pt x="0" y="10"/>
                </a:lnTo>
                <a:lnTo>
                  <a:pt x="4" y="10"/>
                </a:lnTo>
                <a:lnTo>
                  <a:pt x="4" y="10"/>
                </a:lnTo>
                <a:lnTo>
                  <a:pt x="8" y="10"/>
                </a:lnTo>
                <a:lnTo>
                  <a:pt x="8" y="10"/>
                </a:lnTo>
                <a:lnTo>
                  <a:pt x="8" y="8"/>
                </a:lnTo>
                <a:lnTo>
                  <a:pt x="8" y="8"/>
                </a:lnTo>
                <a:lnTo>
                  <a:pt x="10" y="6"/>
                </a:lnTo>
                <a:lnTo>
                  <a:pt x="10" y="6"/>
                </a:lnTo>
                <a:lnTo>
                  <a:pt x="10" y="4"/>
                </a:lnTo>
                <a:lnTo>
                  <a:pt x="10" y="4"/>
                </a:lnTo>
                <a:lnTo>
                  <a:pt x="12" y="4"/>
                </a:lnTo>
                <a:lnTo>
                  <a:pt x="12" y="4"/>
                </a:lnTo>
                <a:lnTo>
                  <a:pt x="14" y="2"/>
                </a:lnTo>
                <a:lnTo>
                  <a:pt x="14" y="2"/>
                </a:lnTo>
                <a:lnTo>
                  <a:pt x="14" y="4"/>
                </a:lnTo>
                <a:lnTo>
                  <a:pt x="14" y="4"/>
                </a:lnTo>
                <a:lnTo>
                  <a:pt x="14" y="6"/>
                </a:lnTo>
                <a:lnTo>
                  <a:pt x="16" y="8"/>
                </a:lnTo>
                <a:lnTo>
                  <a:pt x="16" y="8"/>
                </a:lnTo>
                <a:lnTo>
                  <a:pt x="18" y="8"/>
                </a:lnTo>
                <a:lnTo>
                  <a:pt x="22" y="6"/>
                </a:lnTo>
                <a:lnTo>
                  <a:pt x="22" y="6"/>
                </a:lnTo>
                <a:lnTo>
                  <a:pt x="22" y="4"/>
                </a:lnTo>
                <a:lnTo>
                  <a:pt x="20" y="0"/>
                </a:lnTo>
                <a:lnTo>
                  <a:pt x="20" y="0"/>
                </a:lnTo>
                <a:lnTo>
                  <a:pt x="24" y="0"/>
                </a:lnTo>
                <a:lnTo>
                  <a:pt x="24" y="0"/>
                </a:lnTo>
                <a:lnTo>
                  <a:pt x="26" y="4"/>
                </a:lnTo>
                <a:lnTo>
                  <a:pt x="26" y="4"/>
                </a:lnTo>
                <a:lnTo>
                  <a:pt x="30" y="4"/>
                </a:lnTo>
                <a:lnTo>
                  <a:pt x="30" y="4"/>
                </a:lnTo>
                <a:lnTo>
                  <a:pt x="32" y="6"/>
                </a:lnTo>
                <a:lnTo>
                  <a:pt x="32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1" name="Freeform 270"/>
          <p:cNvSpPr>
            <a:spLocks noChangeAspect="1"/>
          </p:cNvSpPr>
          <p:nvPr/>
        </p:nvSpPr>
        <p:spPr bwMode="auto">
          <a:xfrm>
            <a:off x="10335686" y="3486341"/>
            <a:ext cx="45719" cy="91448"/>
          </a:xfrm>
          <a:custGeom>
            <a:avLst/>
            <a:gdLst/>
            <a:ahLst/>
            <a:cxnLst>
              <a:cxn ang="0">
                <a:pos x="10" y="8"/>
              </a:cxn>
              <a:cxn ang="0">
                <a:pos x="10" y="8"/>
              </a:cxn>
              <a:cxn ang="0">
                <a:pos x="10" y="14"/>
              </a:cxn>
              <a:cxn ang="0">
                <a:pos x="10" y="14"/>
              </a:cxn>
              <a:cxn ang="0">
                <a:pos x="8" y="16"/>
              </a:cxn>
              <a:cxn ang="0">
                <a:pos x="8" y="16"/>
              </a:cxn>
              <a:cxn ang="0">
                <a:pos x="6" y="16"/>
              </a:cxn>
              <a:cxn ang="0">
                <a:pos x="6" y="16"/>
              </a:cxn>
              <a:cxn ang="0">
                <a:pos x="6" y="12"/>
              </a:cxn>
              <a:cxn ang="0">
                <a:pos x="6" y="10"/>
              </a:cxn>
              <a:cxn ang="0">
                <a:pos x="6" y="10"/>
              </a:cxn>
              <a:cxn ang="0">
                <a:pos x="4" y="12"/>
              </a:cxn>
              <a:cxn ang="0">
                <a:pos x="4" y="14"/>
              </a:cxn>
              <a:cxn ang="0">
                <a:pos x="4" y="14"/>
              </a:cxn>
              <a:cxn ang="0">
                <a:pos x="0" y="12"/>
              </a:cxn>
              <a:cxn ang="0">
                <a:pos x="0" y="12"/>
              </a:cxn>
              <a:cxn ang="0">
                <a:pos x="0" y="6"/>
              </a:cxn>
              <a:cxn ang="0">
                <a:pos x="0" y="6"/>
              </a:cxn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6" y="0"/>
              </a:cxn>
              <a:cxn ang="0">
                <a:pos x="6" y="0"/>
              </a:cxn>
              <a:cxn ang="0">
                <a:pos x="8" y="0"/>
              </a:cxn>
              <a:cxn ang="0">
                <a:pos x="8" y="0"/>
              </a:cxn>
              <a:cxn ang="0">
                <a:pos x="10" y="4"/>
              </a:cxn>
              <a:cxn ang="0">
                <a:pos x="10" y="4"/>
              </a:cxn>
              <a:cxn ang="0">
                <a:pos x="10" y="8"/>
              </a:cxn>
              <a:cxn ang="0">
                <a:pos x="10" y="8"/>
              </a:cxn>
            </a:cxnLst>
            <a:rect l="0" t="0" r="r" b="b"/>
            <a:pathLst>
              <a:path w="10" h="16">
                <a:moveTo>
                  <a:pt x="10" y="8"/>
                </a:moveTo>
                <a:lnTo>
                  <a:pt x="10" y="8"/>
                </a:lnTo>
                <a:lnTo>
                  <a:pt x="10" y="14"/>
                </a:lnTo>
                <a:lnTo>
                  <a:pt x="10" y="14"/>
                </a:lnTo>
                <a:lnTo>
                  <a:pt x="8" y="16"/>
                </a:lnTo>
                <a:lnTo>
                  <a:pt x="8" y="16"/>
                </a:lnTo>
                <a:lnTo>
                  <a:pt x="6" y="16"/>
                </a:lnTo>
                <a:lnTo>
                  <a:pt x="6" y="16"/>
                </a:lnTo>
                <a:lnTo>
                  <a:pt x="6" y="12"/>
                </a:lnTo>
                <a:lnTo>
                  <a:pt x="6" y="10"/>
                </a:lnTo>
                <a:lnTo>
                  <a:pt x="6" y="10"/>
                </a:lnTo>
                <a:lnTo>
                  <a:pt x="4" y="12"/>
                </a:lnTo>
                <a:lnTo>
                  <a:pt x="4" y="14"/>
                </a:lnTo>
                <a:lnTo>
                  <a:pt x="4" y="14"/>
                </a:lnTo>
                <a:lnTo>
                  <a:pt x="0" y="12"/>
                </a:lnTo>
                <a:lnTo>
                  <a:pt x="0" y="12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2" y="2"/>
                </a:lnTo>
                <a:lnTo>
                  <a:pt x="4" y="2"/>
                </a:lnTo>
                <a:lnTo>
                  <a:pt x="6" y="0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0" y="4"/>
                </a:lnTo>
                <a:lnTo>
                  <a:pt x="10" y="4"/>
                </a:lnTo>
                <a:lnTo>
                  <a:pt x="10" y="8"/>
                </a:lnTo>
                <a:lnTo>
                  <a:pt x="10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2" name="Freeform 271"/>
          <p:cNvSpPr>
            <a:spLocks noChangeAspect="1"/>
          </p:cNvSpPr>
          <p:nvPr/>
        </p:nvSpPr>
        <p:spPr bwMode="auto">
          <a:xfrm>
            <a:off x="10316953" y="3532069"/>
            <a:ext cx="53341" cy="45719"/>
          </a:xfrm>
          <a:custGeom>
            <a:avLst/>
            <a:gdLst/>
            <a:ahLst/>
            <a:cxnLst>
              <a:cxn ang="0">
                <a:pos x="10" y="8"/>
              </a:cxn>
              <a:cxn ang="0">
                <a:pos x="10" y="8"/>
              </a:cxn>
              <a:cxn ang="0">
                <a:pos x="10" y="6"/>
              </a:cxn>
              <a:cxn ang="0">
                <a:pos x="10" y="6"/>
              </a:cxn>
              <a:cxn ang="0">
                <a:pos x="12" y="8"/>
              </a:cxn>
              <a:cxn ang="0">
                <a:pos x="12" y="8"/>
              </a:cxn>
              <a:cxn ang="0">
                <a:pos x="14" y="8"/>
              </a:cxn>
              <a:cxn ang="0">
                <a:pos x="14" y="8"/>
              </a:cxn>
              <a:cxn ang="0">
                <a:pos x="16" y="12"/>
              </a:cxn>
              <a:cxn ang="0">
                <a:pos x="18" y="14"/>
              </a:cxn>
              <a:cxn ang="0">
                <a:pos x="18" y="14"/>
              </a:cxn>
              <a:cxn ang="0">
                <a:pos x="16" y="16"/>
              </a:cxn>
              <a:cxn ang="0">
                <a:pos x="16" y="18"/>
              </a:cxn>
              <a:cxn ang="0">
                <a:pos x="16" y="18"/>
              </a:cxn>
              <a:cxn ang="0">
                <a:pos x="10" y="18"/>
              </a:cxn>
              <a:cxn ang="0">
                <a:pos x="6" y="16"/>
              </a:cxn>
              <a:cxn ang="0">
                <a:pos x="6" y="16"/>
              </a:cxn>
              <a:cxn ang="0">
                <a:pos x="4" y="12"/>
              </a:cxn>
              <a:cxn ang="0">
                <a:pos x="2" y="6"/>
              </a:cxn>
              <a:cxn ang="0">
                <a:pos x="2" y="6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4" y="2"/>
              </a:cxn>
              <a:cxn ang="0">
                <a:pos x="4" y="2"/>
              </a:cxn>
              <a:cxn ang="0">
                <a:pos x="6" y="6"/>
              </a:cxn>
              <a:cxn ang="0">
                <a:pos x="6" y="8"/>
              </a:cxn>
              <a:cxn ang="0">
                <a:pos x="6" y="8"/>
              </a:cxn>
              <a:cxn ang="0">
                <a:pos x="10" y="8"/>
              </a:cxn>
              <a:cxn ang="0">
                <a:pos x="10" y="8"/>
              </a:cxn>
            </a:cxnLst>
            <a:rect l="0" t="0" r="r" b="b"/>
            <a:pathLst>
              <a:path w="18" h="18">
                <a:moveTo>
                  <a:pt x="10" y="8"/>
                </a:moveTo>
                <a:lnTo>
                  <a:pt x="10" y="8"/>
                </a:lnTo>
                <a:lnTo>
                  <a:pt x="10" y="6"/>
                </a:lnTo>
                <a:lnTo>
                  <a:pt x="10" y="6"/>
                </a:lnTo>
                <a:lnTo>
                  <a:pt x="12" y="8"/>
                </a:lnTo>
                <a:lnTo>
                  <a:pt x="12" y="8"/>
                </a:lnTo>
                <a:lnTo>
                  <a:pt x="14" y="8"/>
                </a:lnTo>
                <a:lnTo>
                  <a:pt x="14" y="8"/>
                </a:lnTo>
                <a:lnTo>
                  <a:pt x="16" y="12"/>
                </a:lnTo>
                <a:lnTo>
                  <a:pt x="18" y="14"/>
                </a:lnTo>
                <a:lnTo>
                  <a:pt x="18" y="14"/>
                </a:lnTo>
                <a:lnTo>
                  <a:pt x="16" y="16"/>
                </a:lnTo>
                <a:lnTo>
                  <a:pt x="16" y="18"/>
                </a:lnTo>
                <a:lnTo>
                  <a:pt x="16" y="18"/>
                </a:lnTo>
                <a:lnTo>
                  <a:pt x="10" y="18"/>
                </a:lnTo>
                <a:lnTo>
                  <a:pt x="6" y="16"/>
                </a:lnTo>
                <a:lnTo>
                  <a:pt x="6" y="16"/>
                </a:lnTo>
                <a:lnTo>
                  <a:pt x="4" y="12"/>
                </a:lnTo>
                <a:lnTo>
                  <a:pt x="2" y="6"/>
                </a:lnTo>
                <a:lnTo>
                  <a:pt x="2" y="6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4" y="2"/>
                </a:lnTo>
                <a:lnTo>
                  <a:pt x="4" y="2"/>
                </a:lnTo>
                <a:lnTo>
                  <a:pt x="6" y="6"/>
                </a:lnTo>
                <a:lnTo>
                  <a:pt x="6" y="8"/>
                </a:lnTo>
                <a:lnTo>
                  <a:pt x="6" y="8"/>
                </a:lnTo>
                <a:lnTo>
                  <a:pt x="10" y="8"/>
                </a:lnTo>
                <a:lnTo>
                  <a:pt x="10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3" name="Freeform 272"/>
          <p:cNvSpPr>
            <a:spLocks noChangeAspect="1"/>
          </p:cNvSpPr>
          <p:nvPr/>
        </p:nvSpPr>
        <p:spPr bwMode="auto">
          <a:xfrm>
            <a:off x="10309332" y="3544768"/>
            <a:ext cx="51436" cy="45719"/>
          </a:xfrm>
          <a:custGeom>
            <a:avLst/>
            <a:gdLst/>
            <a:ahLst/>
            <a:cxnLst>
              <a:cxn ang="0">
                <a:pos x="28" y="8"/>
              </a:cxn>
              <a:cxn ang="0">
                <a:pos x="28" y="8"/>
              </a:cxn>
              <a:cxn ang="0">
                <a:pos x="28" y="10"/>
              </a:cxn>
              <a:cxn ang="0">
                <a:pos x="26" y="14"/>
              </a:cxn>
              <a:cxn ang="0">
                <a:pos x="22" y="20"/>
              </a:cxn>
              <a:cxn ang="0">
                <a:pos x="22" y="20"/>
              </a:cxn>
              <a:cxn ang="0">
                <a:pos x="18" y="24"/>
              </a:cxn>
              <a:cxn ang="0">
                <a:pos x="18" y="24"/>
              </a:cxn>
              <a:cxn ang="0">
                <a:pos x="12" y="20"/>
              </a:cxn>
              <a:cxn ang="0">
                <a:pos x="6" y="14"/>
              </a:cxn>
              <a:cxn ang="0">
                <a:pos x="6" y="14"/>
              </a:cxn>
              <a:cxn ang="0">
                <a:pos x="4" y="12"/>
              </a:cxn>
              <a:cxn ang="0">
                <a:pos x="4" y="10"/>
              </a:cxn>
              <a:cxn ang="0">
                <a:pos x="4" y="10"/>
              </a:cxn>
              <a:cxn ang="0">
                <a:pos x="6" y="12"/>
              </a:cxn>
              <a:cxn ang="0">
                <a:pos x="6" y="12"/>
              </a:cxn>
              <a:cxn ang="0">
                <a:pos x="8" y="8"/>
              </a:cxn>
              <a:cxn ang="0">
                <a:pos x="6" y="4"/>
              </a:cxn>
              <a:cxn ang="0">
                <a:pos x="6" y="4"/>
              </a:cxn>
              <a:cxn ang="0">
                <a:pos x="6" y="4"/>
              </a:cxn>
              <a:cxn ang="0">
                <a:pos x="6" y="4"/>
              </a:cxn>
              <a:cxn ang="0">
                <a:pos x="2" y="8"/>
              </a:cxn>
              <a:cxn ang="0">
                <a:pos x="2" y="8"/>
              </a:cxn>
              <a:cxn ang="0">
                <a:pos x="0" y="6"/>
              </a:cxn>
              <a:cxn ang="0">
                <a:pos x="0" y="6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4" y="2"/>
              </a:cxn>
              <a:cxn ang="0">
                <a:pos x="4" y="2"/>
              </a:cxn>
              <a:cxn ang="0">
                <a:pos x="10" y="0"/>
              </a:cxn>
              <a:cxn ang="0">
                <a:pos x="10" y="0"/>
              </a:cxn>
              <a:cxn ang="0">
                <a:pos x="14" y="2"/>
              </a:cxn>
              <a:cxn ang="0">
                <a:pos x="14" y="2"/>
              </a:cxn>
              <a:cxn ang="0">
                <a:pos x="14" y="4"/>
              </a:cxn>
              <a:cxn ang="0">
                <a:pos x="14" y="4"/>
              </a:cxn>
              <a:cxn ang="0">
                <a:pos x="14" y="6"/>
              </a:cxn>
              <a:cxn ang="0">
                <a:pos x="14" y="10"/>
              </a:cxn>
              <a:cxn ang="0">
                <a:pos x="14" y="10"/>
              </a:cxn>
              <a:cxn ang="0">
                <a:pos x="16" y="10"/>
              </a:cxn>
              <a:cxn ang="0">
                <a:pos x="16" y="10"/>
              </a:cxn>
              <a:cxn ang="0">
                <a:pos x="16" y="8"/>
              </a:cxn>
              <a:cxn ang="0">
                <a:pos x="16" y="8"/>
              </a:cxn>
              <a:cxn ang="0">
                <a:pos x="22" y="6"/>
              </a:cxn>
              <a:cxn ang="0">
                <a:pos x="22" y="6"/>
              </a:cxn>
              <a:cxn ang="0">
                <a:pos x="26" y="6"/>
              </a:cxn>
              <a:cxn ang="0">
                <a:pos x="28" y="8"/>
              </a:cxn>
              <a:cxn ang="0">
                <a:pos x="28" y="8"/>
              </a:cxn>
            </a:cxnLst>
            <a:rect l="0" t="0" r="r" b="b"/>
            <a:pathLst>
              <a:path w="28" h="24">
                <a:moveTo>
                  <a:pt x="28" y="8"/>
                </a:moveTo>
                <a:lnTo>
                  <a:pt x="28" y="8"/>
                </a:lnTo>
                <a:lnTo>
                  <a:pt x="28" y="10"/>
                </a:lnTo>
                <a:lnTo>
                  <a:pt x="26" y="14"/>
                </a:lnTo>
                <a:lnTo>
                  <a:pt x="22" y="20"/>
                </a:lnTo>
                <a:lnTo>
                  <a:pt x="22" y="20"/>
                </a:lnTo>
                <a:lnTo>
                  <a:pt x="18" y="24"/>
                </a:lnTo>
                <a:lnTo>
                  <a:pt x="18" y="24"/>
                </a:lnTo>
                <a:lnTo>
                  <a:pt x="12" y="20"/>
                </a:lnTo>
                <a:lnTo>
                  <a:pt x="6" y="14"/>
                </a:lnTo>
                <a:lnTo>
                  <a:pt x="6" y="14"/>
                </a:lnTo>
                <a:lnTo>
                  <a:pt x="4" y="12"/>
                </a:lnTo>
                <a:lnTo>
                  <a:pt x="4" y="10"/>
                </a:lnTo>
                <a:lnTo>
                  <a:pt x="4" y="10"/>
                </a:lnTo>
                <a:lnTo>
                  <a:pt x="6" y="12"/>
                </a:lnTo>
                <a:lnTo>
                  <a:pt x="6" y="12"/>
                </a:lnTo>
                <a:lnTo>
                  <a:pt x="8" y="8"/>
                </a:lnTo>
                <a:lnTo>
                  <a:pt x="6" y="4"/>
                </a:lnTo>
                <a:lnTo>
                  <a:pt x="6" y="4"/>
                </a:lnTo>
                <a:lnTo>
                  <a:pt x="6" y="4"/>
                </a:lnTo>
                <a:lnTo>
                  <a:pt x="6" y="4"/>
                </a:lnTo>
                <a:lnTo>
                  <a:pt x="2" y="8"/>
                </a:lnTo>
                <a:lnTo>
                  <a:pt x="2" y="8"/>
                </a:lnTo>
                <a:lnTo>
                  <a:pt x="0" y="6"/>
                </a:lnTo>
                <a:lnTo>
                  <a:pt x="0" y="6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4" y="2"/>
                </a:lnTo>
                <a:lnTo>
                  <a:pt x="4" y="2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4" y="2"/>
                </a:lnTo>
                <a:lnTo>
                  <a:pt x="14" y="4"/>
                </a:lnTo>
                <a:lnTo>
                  <a:pt x="14" y="4"/>
                </a:lnTo>
                <a:lnTo>
                  <a:pt x="14" y="6"/>
                </a:lnTo>
                <a:lnTo>
                  <a:pt x="14" y="10"/>
                </a:lnTo>
                <a:lnTo>
                  <a:pt x="14" y="10"/>
                </a:lnTo>
                <a:lnTo>
                  <a:pt x="16" y="10"/>
                </a:lnTo>
                <a:lnTo>
                  <a:pt x="16" y="10"/>
                </a:lnTo>
                <a:lnTo>
                  <a:pt x="16" y="8"/>
                </a:lnTo>
                <a:lnTo>
                  <a:pt x="16" y="8"/>
                </a:lnTo>
                <a:lnTo>
                  <a:pt x="22" y="6"/>
                </a:lnTo>
                <a:lnTo>
                  <a:pt x="22" y="6"/>
                </a:lnTo>
                <a:lnTo>
                  <a:pt x="26" y="6"/>
                </a:lnTo>
                <a:lnTo>
                  <a:pt x="28" y="8"/>
                </a:lnTo>
                <a:lnTo>
                  <a:pt x="2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4" name="Freeform 273"/>
          <p:cNvSpPr>
            <a:spLocks noChangeAspect="1"/>
          </p:cNvSpPr>
          <p:nvPr/>
        </p:nvSpPr>
        <p:spPr bwMode="auto">
          <a:xfrm>
            <a:off x="10294095" y="3555880"/>
            <a:ext cx="57149" cy="45719"/>
          </a:xfrm>
          <a:custGeom>
            <a:avLst/>
            <a:gdLst/>
            <a:ahLst/>
            <a:cxnLst>
              <a:cxn ang="0">
                <a:pos x="28" y="6"/>
              </a:cxn>
              <a:cxn ang="0">
                <a:pos x="28" y="6"/>
              </a:cxn>
              <a:cxn ang="0">
                <a:pos x="26" y="12"/>
              </a:cxn>
              <a:cxn ang="0">
                <a:pos x="24" y="16"/>
              </a:cxn>
              <a:cxn ang="0">
                <a:pos x="24" y="16"/>
              </a:cxn>
              <a:cxn ang="0">
                <a:pos x="24" y="20"/>
              </a:cxn>
              <a:cxn ang="0">
                <a:pos x="24" y="20"/>
              </a:cxn>
              <a:cxn ang="0">
                <a:pos x="22" y="22"/>
              </a:cxn>
              <a:cxn ang="0">
                <a:pos x="18" y="24"/>
              </a:cxn>
              <a:cxn ang="0">
                <a:pos x="10" y="26"/>
              </a:cxn>
              <a:cxn ang="0">
                <a:pos x="10" y="26"/>
              </a:cxn>
              <a:cxn ang="0">
                <a:pos x="4" y="26"/>
              </a:cxn>
              <a:cxn ang="0">
                <a:pos x="0" y="24"/>
              </a:cxn>
              <a:cxn ang="0">
                <a:pos x="0" y="24"/>
              </a:cxn>
              <a:cxn ang="0">
                <a:pos x="0" y="22"/>
              </a:cxn>
              <a:cxn ang="0">
                <a:pos x="0" y="22"/>
              </a:cxn>
              <a:cxn ang="0">
                <a:pos x="4" y="22"/>
              </a:cxn>
              <a:cxn ang="0">
                <a:pos x="4" y="22"/>
              </a:cxn>
              <a:cxn ang="0">
                <a:pos x="6" y="20"/>
              </a:cxn>
              <a:cxn ang="0">
                <a:pos x="6" y="20"/>
              </a:cxn>
              <a:cxn ang="0">
                <a:pos x="4" y="16"/>
              </a:cxn>
              <a:cxn ang="0">
                <a:pos x="4" y="14"/>
              </a:cxn>
              <a:cxn ang="0">
                <a:pos x="4" y="14"/>
              </a:cxn>
              <a:cxn ang="0">
                <a:pos x="12" y="14"/>
              </a:cxn>
              <a:cxn ang="0">
                <a:pos x="12" y="14"/>
              </a:cxn>
              <a:cxn ang="0">
                <a:pos x="14" y="12"/>
              </a:cxn>
              <a:cxn ang="0">
                <a:pos x="14" y="12"/>
              </a:cxn>
              <a:cxn ang="0">
                <a:pos x="14" y="8"/>
              </a:cxn>
              <a:cxn ang="0">
                <a:pos x="14" y="6"/>
              </a:cxn>
              <a:cxn ang="0">
                <a:pos x="14" y="6"/>
              </a:cxn>
              <a:cxn ang="0">
                <a:pos x="16" y="8"/>
              </a:cxn>
              <a:cxn ang="0">
                <a:pos x="18" y="10"/>
              </a:cxn>
              <a:cxn ang="0">
                <a:pos x="18" y="10"/>
              </a:cxn>
              <a:cxn ang="0">
                <a:pos x="20" y="10"/>
              </a:cxn>
              <a:cxn ang="0">
                <a:pos x="20" y="10"/>
              </a:cxn>
              <a:cxn ang="0">
                <a:pos x="20" y="8"/>
              </a:cxn>
              <a:cxn ang="0">
                <a:pos x="20" y="4"/>
              </a:cxn>
              <a:cxn ang="0">
                <a:pos x="20" y="4"/>
              </a:cxn>
              <a:cxn ang="0">
                <a:pos x="20" y="2"/>
              </a:cxn>
              <a:cxn ang="0">
                <a:pos x="20" y="0"/>
              </a:cxn>
              <a:cxn ang="0">
                <a:pos x="20" y="0"/>
              </a:cxn>
              <a:cxn ang="0">
                <a:pos x="24" y="0"/>
              </a:cxn>
              <a:cxn ang="0">
                <a:pos x="26" y="2"/>
              </a:cxn>
              <a:cxn ang="0">
                <a:pos x="26" y="2"/>
              </a:cxn>
              <a:cxn ang="0">
                <a:pos x="28" y="6"/>
              </a:cxn>
              <a:cxn ang="0">
                <a:pos x="28" y="6"/>
              </a:cxn>
            </a:cxnLst>
            <a:rect l="0" t="0" r="r" b="b"/>
            <a:pathLst>
              <a:path w="28" h="26">
                <a:moveTo>
                  <a:pt x="28" y="6"/>
                </a:moveTo>
                <a:lnTo>
                  <a:pt x="28" y="6"/>
                </a:lnTo>
                <a:lnTo>
                  <a:pt x="26" y="12"/>
                </a:lnTo>
                <a:lnTo>
                  <a:pt x="24" y="16"/>
                </a:lnTo>
                <a:lnTo>
                  <a:pt x="24" y="16"/>
                </a:lnTo>
                <a:lnTo>
                  <a:pt x="24" y="20"/>
                </a:lnTo>
                <a:lnTo>
                  <a:pt x="24" y="20"/>
                </a:lnTo>
                <a:lnTo>
                  <a:pt x="22" y="22"/>
                </a:lnTo>
                <a:lnTo>
                  <a:pt x="18" y="24"/>
                </a:lnTo>
                <a:lnTo>
                  <a:pt x="10" y="26"/>
                </a:lnTo>
                <a:lnTo>
                  <a:pt x="10" y="26"/>
                </a:lnTo>
                <a:lnTo>
                  <a:pt x="4" y="26"/>
                </a:lnTo>
                <a:lnTo>
                  <a:pt x="0" y="24"/>
                </a:lnTo>
                <a:lnTo>
                  <a:pt x="0" y="24"/>
                </a:lnTo>
                <a:lnTo>
                  <a:pt x="0" y="22"/>
                </a:lnTo>
                <a:lnTo>
                  <a:pt x="0" y="22"/>
                </a:lnTo>
                <a:lnTo>
                  <a:pt x="4" y="22"/>
                </a:lnTo>
                <a:lnTo>
                  <a:pt x="4" y="22"/>
                </a:lnTo>
                <a:lnTo>
                  <a:pt x="6" y="20"/>
                </a:lnTo>
                <a:lnTo>
                  <a:pt x="6" y="20"/>
                </a:lnTo>
                <a:lnTo>
                  <a:pt x="4" y="16"/>
                </a:lnTo>
                <a:lnTo>
                  <a:pt x="4" y="14"/>
                </a:lnTo>
                <a:lnTo>
                  <a:pt x="4" y="14"/>
                </a:lnTo>
                <a:lnTo>
                  <a:pt x="12" y="14"/>
                </a:lnTo>
                <a:lnTo>
                  <a:pt x="12" y="14"/>
                </a:lnTo>
                <a:lnTo>
                  <a:pt x="14" y="12"/>
                </a:lnTo>
                <a:lnTo>
                  <a:pt x="14" y="12"/>
                </a:lnTo>
                <a:lnTo>
                  <a:pt x="14" y="8"/>
                </a:lnTo>
                <a:lnTo>
                  <a:pt x="14" y="6"/>
                </a:lnTo>
                <a:lnTo>
                  <a:pt x="14" y="6"/>
                </a:lnTo>
                <a:lnTo>
                  <a:pt x="16" y="8"/>
                </a:lnTo>
                <a:lnTo>
                  <a:pt x="18" y="10"/>
                </a:lnTo>
                <a:lnTo>
                  <a:pt x="18" y="10"/>
                </a:lnTo>
                <a:lnTo>
                  <a:pt x="20" y="10"/>
                </a:lnTo>
                <a:lnTo>
                  <a:pt x="20" y="10"/>
                </a:lnTo>
                <a:lnTo>
                  <a:pt x="20" y="8"/>
                </a:lnTo>
                <a:lnTo>
                  <a:pt x="20" y="4"/>
                </a:lnTo>
                <a:lnTo>
                  <a:pt x="20" y="4"/>
                </a:lnTo>
                <a:lnTo>
                  <a:pt x="20" y="2"/>
                </a:lnTo>
                <a:lnTo>
                  <a:pt x="20" y="0"/>
                </a:lnTo>
                <a:lnTo>
                  <a:pt x="20" y="0"/>
                </a:lnTo>
                <a:lnTo>
                  <a:pt x="24" y="0"/>
                </a:lnTo>
                <a:lnTo>
                  <a:pt x="26" y="2"/>
                </a:lnTo>
                <a:lnTo>
                  <a:pt x="26" y="2"/>
                </a:lnTo>
                <a:lnTo>
                  <a:pt x="28" y="6"/>
                </a:lnTo>
                <a:lnTo>
                  <a:pt x="28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5" name="Freeform 274"/>
          <p:cNvSpPr>
            <a:spLocks noChangeAspect="1"/>
          </p:cNvSpPr>
          <p:nvPr/>
        </p:nvSpPr>
        <p:spPr bwMode="auto">
          <a:xfrm>
            <a:off x="10289650" y="3574749"/>
            <a:ext cx="45719" cy="52250"/>
          </a:xfrm>
          <a:custGeom>
            <a:avLst/>
            <a:gdLst/>
            <a:ahLst/>
            <a:cxnLst>
              <a:cxn ang="0">
                <a:pos x="38" y="10"/>
              </a:cxn>
              <a:cxn ang="0">
                <a:pos x="40" y="16"/>
              </a:cxn>
              <a:cxn ang="0">
                <a:pos x="36" y="22"/>
              </a:cxn>
              <a:cxn ang="0">
                <a:pos x="38" y="32"/>
              </a:cxn>
              <a:cxn ang="0">
                <a:pos x="36" y="34"/>
              </a:cxn>
              <a:cxn ang="0">
                <a:pos x="26" y="36"/>
              </a:cxn>
              <a:cxn ang="0">
                <a:pos x="26" y="32"/>
              </a:cxn>
              <a:cxn ang="0">
                <a:pos x="24" y="32"/>
              </a:cxn>
              <a:cxn ang="0">
                <a:pos x="22" y="34"/>
              </a:cxn>
              <a:cxn ang="0">
                <a:pos x="18" y="42"/>
              </a:cxn>
              <a:cxn ang="0">
                <a:pos x="12" y="42"/>
              </a:cxn>
              <a:cxn ang="0">
                <a:pos x="8" y="42"/>
              </a:cxn>
              <a:cxn ang="0">
                <a:pos x="4" y="46"/>
              </a:cxn>
              <a:cxn ang="0">
                <a:pos x="2" y="44"/>
              </a:cxn>
              <a:cxn ang="0">
                <a:pos x="0" y="42"/>
              </a:cxn>
              <a:cxn ang="0">
                <a:pos x="6" y="38"/>
              </a:cxn>
              <a:cxn ang="0">
                <a:pos x="8" y="34"/>
              </a:cxn>
              <a:cxn ang="0">
                <a:pos x="6" y="32"/>
              </a:cxn>
              <a:cxn ang="0">
                <a:pos x="4" y="30"/>
              </a:cxn>
              <a:cxn ang="0">
                <a:pos x="2" y="30"/>
              </a:cxn>
              <a:cxn ang="0">
                <a:pos x="6" y="30"/>
              </a:cxn>
              <a:cxn ang="0">
                <a:pos x="6" y="28"/>
              </a:cxn>
              <a:cxn ang="0">
                <a:pos x="8" y="24"/>
              </a:cxn>
              <a:cxn ang="0">
                <a:pos x="6" y="24"/>
              </a:cxn>
              <a:cxn ang="0">
                <a:pos x="4" y="22"/>
              </a:cxn>
              <a:cxn ang="0">
                <a:pos x="6" y="22"/>
              </a:cxn>
              <a:cxn ang="0">
                <a:pos x="4" y="18"/>
              </a:cxn>
              <a:cxn ang="0">
                <a:pos x="6" y="16"/>
              </a:cxn>
              <a:cxn ang="0">
                <a:pos x="8" y="14"/>
              </a:cxn>
              <a:cxn ang="0">
                <a:pos x="14" y="18"/>
              </a:cxn>
              <a:cxn ang="0">
                <a:pos x="16" y="16"/>
              </a:cxn>
              <a:cxn ang="0">
                <a:pos x="18" y="12"/>
              </a:cxn>
              <a:cxn ang="0">
                <a:pos x="14" y="8"/>
              </a:cxn>
              <a:cxn ang="0">
                <a:pos x="16" y="8"/>
              </a:cxn>
              <a:cxn ang="0">
                <a:pos x="20" y="8"/>
              </a:cxn>
              <a:cxn ang="0">
                <a:pos x="22" y="10"/>
              </a:cxn>
              <a:cxn ang="0">
                <a:pos x="24" y="6"/>
              </a:cxn>
              <a:cxn ang="0">
                <a:pos x="20" y="0"/>
              </a:cxn>
              <a:cxn ang="0">
                <a:pos x="22" y="0"/>
              </a:cxn>
              <a:cxn ang="0">
                <a:pos x="24" y="2"/>
              </a:cxn>
              <a:cxn ang="0">
                <a:pos x="26" y="4"/>
              </a:cxn>
              <a:cxn ang="0">
                <a:pos x="26" y="0"/>
              </a:cxn>
              <a:cxn ang="0">
                <a:pos x="30" y="0"/>
              </a:cxn>
              <a:cxn ang="0">
                <a:pos x="32" y="2"/>
              </a:cxn>
              <a:cxn ang="0">
                <a:pos x="34" y="6"/>
              </a:cxn>
              <a:cxn ang="0">
                <a:pos x="38" y="10"/>
              </a:cxn>
            </a:cxnLst>
            <a:rect l="0" t="0" r="r" b="b"/>
            <a:pathLst>
              <a:path w="40" h="46">
                <a:moveTo>
                  <a:pt x="38" y="10"/>
                </a:moveTo>
                <a:lnTo>
                  <a:pt x="38" y="10"/>
                </a:lnTo>
                <a:lnTo>
                  <a:pt x="40" y="16"/>
                </a:lnTo>
                <a:lnTo>
                  <a:pt x="40" y="16"/>
                </a:lnTo>
                <a:lnTo>
                  <a:pt x="36" y="22"/>
                </a:lnTo>
                <a:lnTo>
                  <a:pt x="36" y="22"/>
                </a:lnTo>
                <a:lnTo>
                  <a:pt x="36" y="28"/>
                </a:lnTo>
                <a:lnTo>
                  <a:pt x="38" y="32"/>
                </a:lnTo>
                <a:lnTo>
                  <a:pt x="36" y="34"/>
                </a:lnTo>
                <a:lnTo>
                  <a:pt x="36" y="34"/>
                </a:lnTo>
                <a:lnTo>
                  <a:pt x="32" y="36"/>
                </a:lnTo>
                <a:lnTo>
                  <a:pt x="26" y="36"/>
                </a:lnTo>
                <a:lnTo>
                  <a:pt x="26" y="36"/>
                </a:lnTo>
                <a:lnTo>
                  <a:pt x="26" y="32"/>
                </a:lnTo>
                <a:lnTo>
                  <a:pt x="26" y="32"/>
                </a:lnTo>
                <a:lnTo>
                  <a:pt x="24" y="32"/>
                </a:lnTo>
                <a:lnTo>
                  <a:pt x="22" y="34"/>
                </a:lnTo>
                <a:lnTo>
                  <a:pt x="22" y="34"/>
                </a:lnTo>
                <a:lnTo>
                  <a:pt x="20" y="38"/>
                </a:lnTo>
                <a:lnTo>
                  <a:pt x="18" y="42"/>
                </a:lnTo>
                <a:lnTo>
                  <a:pt x="18" y="42"/>
                </a:lnTo>
                <a:lnTo>
                  <a:pt x="12" y="42"/>
                </a:lnTo>
                <a:lnTo>
                  <a:pt x="8" y="42"/>
                </a:lnTo>
                <a:lnTo>
                  <a:pt x="8" y="42"/>
                </a:lnTo>
                <a:lnTo>
                  <a:pt x="6" y="44"/>
                </a:lnTo>
                <a:lnTo>
                  <a:pt x="4" y="46"/>
                </a:lnTo>
                <a:lnTo>
                  <a:pt x="4" y="46"/>
                </a:lnTo>
                <a:lnTo>
                  <a:pt x="2" y="44"/>
                </a:lnTo>
                <a:lnTo>
                  <a:pt x="0" y="42"/>
                </a:lnTo>
                <a:lnTo>
                  <a:pt x="0" y="42"/>
                </a:lnTo>
                <a:lnTo>
                  <a:pt x="4" y="40"/>
                </a:lnTo>
                <a:lnTo>
                  <a:pt x="6" y="38"/>
                </a:lnTo>
                <a:lnTo>
                  <a:pt x="6" y="38"/>
                </a:lnTo>
                <a:lnTo>
                  <a:pt x="8" y="34"/>
                </a:lnTo>
                <a:lnTo>
                  <a:pt x="8" y="34"/>
                </a:lnTo>
                <a:lnTo>
                  <a:pt x="6" y="32"/>
                </a:lnTo>
                <a:lnTo>
                  <a:pt x="6" y="32"/>
                </a:lnTo>
                <a:lnTo>
                  <a:pt x="4" y="30"/>
                </a:lnTo>
                <a:lnTo>
                  <a:pt x="2" y="30"/>
                </a:lnTo>
                <a:lnTo>
                  <a:pt x="2" y="30"/>
                </a:lnTo>
                <a:lnTo>
                  <a:pt x="4" y="30"/>
                </a:lnTo>
                <a:lnTo>
                  <a:pt x="6" y="30"/>
                </a:lnTo>
                <a:lnTo>
                  <a:pt x="6" y="30"/>
                </a:lnTo>
                <a:lnTo>
                  <a:pt x="6" y="28"/>
                </a:lnTo>
                <a:lnTo>
                  <a:pt x="6" y="28"/>
                </a:lnTo>
                <a:lnTo>
                  <a:pt x="8" y="24"/>
                </a:lnTo>
                <a:lnTo>
                  <a:pt x="8" y="24"/>
                </a:lnTo>
                <a:lnTo>
                  <a:pt x="6" y="24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6" y="22"/>
                </a:lnTo>
                <a:lnTo>
                  <a:pt x="6" y="22"/>
                </a:lnTo>
                <a:lnTo>
                  <a:pt x="4" y="18"/>
                </a:lnTo>
                <a:lnTo>
                  <a:pt x="4" y="18"/>
                </a:lnTo>
                <a:lnTo>
                  <a:pt x="6" y="16"/>
                </a:lnTo>
                <a:lnTo>
                  <a:pt x="8" y="14"/>
                </a:lnTo>
                <a:lnTo>
                  <a:pt x="8" y="14"/>
                </a:lnTo>
                <a:lnTo>
                  <a:pt x="12" y="16"/>
                </a:lnTo>
                <a:lnTo>
                  <a:pt x="14" y="18"/>
                </a:lnTo>
                <a:lnTo>
                  <a:pt x="14" y="18"/>
                </a:lnTo>
                <a:lnTo>
                  <a:pt x="16" y="16"/>
                </a:lnTo>
                <a:lnTo>
                  <a:pt x="18" y="12"/>
                </a:lnTo>
                <a:lnTo>
                  <a:pt x="18" y="12"/>
                </a:lnTo>
                <a:lnTo>
                  <a:pt x="16" y="10"/>
                </a:lnTo>
                <a:lnTo>
                  <a:pt x="14" y="8"/>
                </a:lnTo>
                <a:lnTo>
                  <a:pt x="14" y="8"/>
                </a:lnTo>
                <a:lnTo>
                  <a:pt x="16" y="8"/>
                </a:lnTo>
                <a:lnTo>
                  <a:pt x="16" y="8"/>
                </a:lnTo>
                <a:lnTo>
                  <a:pt x="20" y="8"/>
                </a:lnTo>
                <a:lnTo>
                  <a:pt x="22" y="10"/>
                </a:lnTo>
                <a:lnTo>
                  <a:pt x="22" y="10"/>
                </a:lnTo>
                <a:lnTo>
                  <a:pt x="24" y="6"/>
                </a:lnTo>
                <a:lnTo>
                  <a:pt x="24" y="6"/>
                </a:lnTo>
                <a:lnTo>
                  <a:pt x="22" y="2"/>
                </a:lnTo>
                <a:lnTo>
                  <a:pt x="20" y="0"/>
                </a:lnTo>
                <a:lnTo>
                  <a:pt x="22" y="0"/>
                </a:lnTo>
                <a:lnTo>
                  <a:pt x="22" y="0"/>
                </a:lnTo>
                <a:lnTo>
                  <a:pt x="22" y="0"/>
                </a:lnTo>
                <a:lnTo>
                  <a:pt x="24" y="2"/>
                </a:lnTo>
                <a:lnTo>
                  <a:pt x="26" y="4"/>
                </a:lnTo>
                <a:lnTo>
                  <a:pt x="26" y="4"/>
                </a:lnTo>
                <a:lnTo>
                  <a:pt x="26" y="2"/>
                </a:lnTo>
                <a:lnTo>
                  <a:pt x="26" y="0"/>
                </a:lnTo>
                <a:lnTo>
                  <a:pt x="26" y="0"/>
                </a:lnTo>
                <a:lnTo>
                  <a:pt x="30" y="0"/>
                </a:lnTo>
                <a:lnTo>
                  <a:pt x="30" y="0"/>
                </a:lnTo>
                <a:lnTo>
                  <a:pt x="32" y="2"/>
                </a:lnTo>
                <a:lnTo>
                  <a:pt x="34" y="6"/>
                </a:lnTo>
                <a:lnTo>
                  <a:pt x="34" y="6"/>
                </a:lnTo>
                <a:lnTo>
                  <a:pt x="38" y="10"/>
                </a:lnTo>
                <a:lnTo>
                  <a:pt x="38" y="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6" name="Freeform 275"/>
          <p:cNvSpPr>
            <a:spLocks noChangeAspect="1"/>
          </p:cNvSpPr>
          <p:nvPr/>
        </p:nvSpPr>
        <p:spPr bwMode="auto">
          <a:xfrm>
            <a:off x="10235495" y="3646369"/>
            <a:ext cx="52248" cy="45719"/>
          </a:xfrm>
          <a:custGeom>
            <a:avLst/>
            <a:gdLst/>
            <a:ahLst/>
            <a:cxnLst>
              <a:cxn ang="0">
                <a:pos x="22" y="6"/>
              </a:cxn>
              <a:cxn ang="0">
                <a:pos x="22" y="6"/>
              </a:cxn>
              <a:cxn ang="0">
                <a:pos x="20" y="10"/>
              </a:cxn>
              <a:cxn ang="0">
                <a:pos x="20" y="10"/>
              </a:cxn>
              <a:cxn ang="0">
                <a:pos x="16" y="12"/>
              </a:cxn>
              <a:cxn ang="0">
                <a:pos x="16" y="12"/>
              </a:cxn>
              <a:cxn ang="0">
                <a:pos x="12" y="16"/>
              </a:cxn>
              <a:cxn ang="0">
                <a:pos x="12" y="16"/>
              </a:cxn>
              <a:cxn ang="0">
                <a:pos x="6" y="20"/>
              </a:cxn>
              <a:cxn ang="0">
                <a:pos x="6" y="20"/>
              </a:cxn>
              <a:cxn ang="0">
                <a:pos x="2" y="22"/>
              </a:cxn>
              <a:cxn ang="0">
                <a:pos x="2" y="22"/>
              </a:cxn>
              <a:cxn ang="0">
                <a:pos x="0" y="20"/>
              </a:cxn>
              <a:cxn ang="0">
                <a:pos x="0" y="20"/>
              </a:cxn>
              <a:cxn ang="0">
                <a:pos x="0" y="16"/>
              </a:cxn>
              <a:cxn ang="0">
                <a:pos x="4" y="14"/>
              </a:cxn>
              <a:cxn ang="0">
                <a:pos x="4" y="14"/>
              </a:cxn>
              <a:cxn ang="0">
                <a:pos x="8" y="14"/>
              </a:cxn>
              <a:cxn ang="0">
                <a:pos x="8" y="14"/>
              </a:cxn>
              <a:cxn ang="0">
                <a:pos x="8" y="10"/>
              </a:cxn>
              <a:cxn ang="0">
                <a:pos x="8" y="10"/>
              </a:cxn>
              <a:cxn ang="0">
                <a:pos x="6" y="10"/>
              </a:cxn>
              <a:cxn ang="0">
                <a:pos x="6" y="10"/>
              </a:cxn>
              <a:cxn ang="0">
                <a:pos x="4" y="8"/>
              </a:cxn>
              <a:cxn ang="0">
                <a:pos x="4" y="4"/>
              </a:cxn>
              <a:cxn ang="0">
                <a:pos x="4" y="4"/>
              </a:cxn>
              <a:cxn ang="0">
                <a:pos x="6" y="4"/>
              </a:cxn>
              <a:cxn ang="0">
                <a:pos x="10" y="6"/>
              </a:cxn>
              <a:cxn ang="0">
                <a:pos x="10" y="6"/>
              </a:cxn>
              <a:cxn ang="0">
                <a:pos x="14" y="6"/>
              </a:cxn>
              <a:cxn ang="0">
                <a:pos x="14" y="6"/>
              </a:cxn>
              <a:cxn ang="0">
                <a:pos x="16" y="4"/>
              </a:cxn>
              <a:cxn ang="0">
                <a:pos x="18" y="2"/>
              </a:cxn>
              <a:cxn ang="0">
                <a:pos x="20" y="0"/>
              </a:cxn>
              <a:cxn ang="0">
                <a:pos x="20" y="0"/>
              </a:cxn>
              <a:cxn ang="0">
                <a:pos x="22" y="2"/>
              </a:cxn>
              <a:cxn ang="0">
                <a:pos x="22" y="6"/>
              </a:cxn>
              <a:cxn ang="0">
                <a:pos x="22" y="6"/>
              </a:cxn>
            </a:cxnLst>
            <a:rect l="0" t="0" r="r" b="b"/>
            <a:pathLst>
              <a:path w="22" h="22">
                <a:moveTo>
                  <a:pt x="22" y="6"/>
                </a:moveTo>
                <a:lnTo>
                  <a:pt x="22" y="6"/>
                </a:lnTo>
                <a:lnTo>
                  <a:pt x="20" y="10"/>
                </a:lnTo>
                <a:lnTo>
                  <a:pt x="20" y="10"/>
                </a:lnTo>
                <a:lnTo>
                  <a:pt x="16" y="12"/>
                </a:lnTo>
                <a:lnTo>
                  <a:pt x="16" y="12"/>
                </a:lnTo>
                <a:lnTo>
                  <a:pt x="12" y="16"/>
                </a:lnTo>
                <a:lnTo>
                  <a:pt x="12" y="16"/>
                </a:lnTo>
                <a:lnTo>
                  <a:pt x="6" y="20"/>
                </a:lnTo>
                <a:lnTo>
                  <a:pt x="6" y="20"/>
                </a:lnTo>
                <a:lnTo>
                  <a:pt x="2" y="22"/>
                </a:lnTo>
                <a:lnTo>
                  <a:pt x="2" y="22"/>
                </a:lnTo>
                <a:lnTo>
                  <a:pt x="0" y="20"/>
                </a:lnTo>
                <a:lnTo>
                  <a:pt x="0" y="20"/>
                </a:lnTo>
                <a:lnTo>
                  <a:pt x="0" y="16"/>
                </a:lnTo>
                <a:lnTo>
                  <a:pt x="4" y="14"/>
                </a:lnTo>
                <a:lnTo>
                  <a:pt x="4" y="14"/>
                </a:lnTo>
                <a:lnTo>
                  <a:pt x="8" y="14"/>
                </a:lnTo>
                <a:lnTo>
                  <a:pt x="8" y="14"/>
                </a:lnTo>
                <a:lnTo>
                  <a:pt x="8" y="10"/>
                </a:lnTo>
                <a:lnTo>
                  <a:pt x="8" y="10"/>
                </a:lnTo>
                <a:lnTo>
                  <a:pt x="6" y="10"/>
                </a:lnTo>
                <a:lnTo>
                  <a:pt x="6" y="10"/>
                </a:lnTo>
                <a:lnTo>
                  <a:pt x="4" y="8"/>
                </a:lnTo>
                <a:lnTo>
                  <a:pt x="4" y="4"/>
                </a:lnTo>
                <a:lnTo>
                  <a:pt x="4" y="4"/>
                </a:lnTo>
                <a:lnTo>
                  <a:pt x="6" y="4"/>
                </a:lnTo>
                <a:lnTo>
                  <a:pt x="10" y="6"/>
                </a:lnTo>
                <a:lnTo>
                  <a:pt x="10" y="6"/>
                </a:lnTo>
                <a:lnTo>
                  <a:pt x="14" y="6"/>
                </a:lnTo>
                <a:lnTo>
                  <a:pt x="14" y="6"/>
                </a:lnTo>
                <a:lnTo>
                  <a:pt x="16" y="4"/>
                </a:lnTo>
                <a:lnTo>
                  <a:pt x="18" y="2"/>
                </a:lnTo>
                <a:lnTo>
                  <a:pt x="20" y="0"/>
                </a:lnTo>
                <a:lnTo>
                  <a:pt x="20" y="0"/>
                </a:lnTo>
                <a:lnTo>
                  <a:pt x="22" y="2"/>
                </a:lnTo>
                <a:lnTo>
                  <a:pt x="22" y="6"/>
                </a:lnTo>
                <a:lnTo>
                  <a:pt x="22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7" name="Freeform 276"/>
          <p:cNvSpPr>
            <a:spLocks noChangeAspect="1"/>
          </p:cNvSpPr>
          <p:nvPr/>
        </p:nvSpPr>
        <p:spPr bwMode="auto">
          <a:xfrm>
            <a:off x="10256311" y="3571394"/>
            <a:ext cx="45719" cy="58782"/>
          </a:xfrm>
          <a:custGeom>
            <a:avLst/>
            <a:gdLst/>
            <a:ahLst/>
            <a:cxnLst>
              <a:cxn ang="0">
                <a:pos x="22" y="2"/>
              </a:cxn>
              <a:cxn ang="0">
                <a:pos x="22" y="2"/>
              </a:cxn>
              <a:cxn ang="0">
                <a:pos x="20" y="6"/>
              </a:cxn>
              <a:cxn ang="0">
                <a:pos x="20" y="6"/>
              </a:cxn>
              <a:cxn ang="0">
                <a:pos x="18" y="12"/>
              </a:cxn>
              <a:cxn ang="0">
                <a:pos x="18" y="12"/>
              </a:cxn>
              <a:cxn ang="0">
                <a:pos x="16" y="22"/>
              </a:cxn>
              <a:cxn ang="0">
                <a:pos x="16" y="22"/>
              </a:cxn>
              <a:cxn ang="0">
                <a:pos x="8" y="26"/>
              </a:cxn>
              <a:cxn ang="0">
                <a:pos x="8" y="26"/>
              </a:cxn>
              <a:cxn ang="0">
                <a:pos x="4" y="28"/>
              </a:cxn>
              <a:cxn ang="0">
                <a:pos x="4" y="28"/>
              </a:cxn>
              <a:cxn ang="0">
                <a:pos x="0" y="28"/>
              </a:cxn>
              <a:cxn ang="0">
                <a:pos x="0" y="28"/>
              </a:cxn>
              <a:cxn ang="0">
                <a:pos x="0" y="24"/>
              </a:cxn>
              <a:cxn ang="0">
                <a:pos x="0" y="24"/>
              </a:cxn>
              <a:cxn ang="0">
                <a:pos x="0" y="16"/>
              </a:cxn>
              <a:cxn ang="0">
                <a:pos x="0" y="16"/>
              </a:cxn>
              <a:cxn ang="0">
                <a:pos x="4" y="14"/>
              </a:cxn>
              <a:cxn ang="0">
                <a:pos x="8" y="12"/>
              </a:cxn>
              <a:cxn ang="0">
                <a:pos x="8" y="12"/>
              </a:cxn>
              <a:cxn ang="0">
                <a:pos x="8" y="8"/>
              </a:cxn>
              <a:cxn ang="0">
                <a:pos x="8" y="8"/>
              </a:cxn>
              <a:cxn ang="0">
                <a:pos x="10" y="8"/>
              </a:cxn>
              <a:cxn ang="0">
                <a:pos x="10" y="8"/>
              </a:cxn>
              <a:cxn ang="0">
                <a:pos x="12" y="4"/>
              </a:cxn>
              <a:cxn ang="0">
                <a:pos x="12" y="0"/>
              </a:cxn>
              <a:cxn ang="0">
                <a:pos x="12" y="0"/>
              </a:cxn>
              <a:cxn ang="0">
                <a:pos x="16" y="0"/>
              </a:cxn>
              <a:cxn ang="0">
                <a:pos x="16" y="0"/>
              </a:cxn>
              <a:cxn ang="0">
                <a:pos x="20" y="0"/>
              </a:cxn>
              <a:cxn ang="0">
                <a:pos x="22" y="2"/>
              </a:cxn>
              <a:cxn ang="0">
                <a:pos x="22" y="2"/>
              </a:cxn>
            </a:cxnLst>
            <a:rect l="0" t="0" r="r" b="b"/>
            <a:pathLst>
              <a:path w="22" h="28">
                <a:moveTo>
                  <a:pt x="22" y="2"/>
                </a:moveTo>
                <a:lnTo>
                  <a:pt x="22" y="2"/>
                </a:lnTo>
                <a:lnTo>
                  <a:pt x="20" y="6"/>
                </a:lnTo>
                <a:lnTo>
                  <a:pt x="20" y="6"/>
                </a:lnTo>
                <a:lnTo>
                  <a:pt x="18" y="12"/>
                </a:lnTo>
                <a:lnTo>
                  <a:pt x="18" y="12"/>
                </a:lnTo>
                <a:lnTo>
                  <a:pt x="16" y="22"/>
                </a:lnTo>
                <a:lnTo>
                  <a:pt x="16" y="22"/>
                </a:lnTo>
                <a:lnTo>
                  <a:pt x="8" y="26"/>
                </a:lnTo>
                <a:lnTo>
                  <a:pt x="8" y="26"/>
                </a:lnTo>
                <a:lnTo>
                  <a:pt x="4" y="28"/>
                </a:lnTo>
                <a:lnTo>
                  <a:pt x="4" y="28"/>
                </a:lnTo>
                <a:lnTo>
                  <a:pt x="0" y="28"/>
                </a:lnTo>
                <a:lnTo>
                  <a:pt x="0" y="28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4" y="14"/>
                </a:lnTo>
                <a:lnTo>
                  <a:pt x="8" y="12"/>
                </a:lnTo>
                <a:lnTo>
                  <a:pt x="8" y="12"/>
                </a:lnTo>
                <a:lnTo>
                  <a:pt x="8" y="8"/>
                </a:lnTo>
                <a:lnTo>
                  <a:pt x="8" y="8"/>
                </a:lnTo>
                <a:lnTo>
                  <a:pt x="10" y="8"/>
                </a:lnTo>
                <a:lnTo>
                  <a:pt x="10" y="8"/>
                </a:lnTo>
                <a:lnTo>
                  <a:pt x="12" y="4"/>
                </a:lnTo>
                <a:lnTo>
                  <a:pt x="12" y="0"/>
                </a:lnTo>
                <a:lnTo>
                  <a:pt x="12" y="0"/>
                </a:lnTo>
                <a:lnTo>
                  <a:pt x="16" y="0"/>
                </a:lnTo>
                <a:lnTo>
                  <a:pt x="16" y="0"/>
                </a:lnTo>
                <a:lnTo>
                  <a:pt x="20" y="0"/>
                </a:lnTo>
                <a:lnTo>
                  <a:pt x="22" y="2"/>
                </a:lnTo>
                <a:lnTo>
                  <a:pt x="22" y="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8" name="Freeform 277"/>
          <p:cNvSpPr>
            <a:spLocks noChangeAspect="1"/>
          </p:cNvSpPr>
          <p:nvPr/>
        </p:nvSpPr>
        <p:spPr bwMode="auto">
          <a:xfrm>
            <a:off x="10240437" y="3598935"/>
            <a:ext cx="45719" cy="50289"/>
          </a:xfrm>
          <a:custGeom>
            <a:avLst/>
            <a:gdLst/>
            <a:ahLst/>
            <a:cxnLst>
              <a:cxn ang="0">
                <a:pos x="30" y="18"/>
              </a:cxn>
              <a:cxn ang="0">
                <a:pos x="30" y="28"/>
              </a:cxn>
              <a:cxn ang="0">
                <a:pos x="28" y="28"/>
              </a:cxn>
              <a:cxn ang="0">
                <a:pos x="26" y="28"/>
              </a:cxn>
              <a:cxn ang="0">
                <a:pos x="22" y="32"/>
              </a:cxn>
              <a:cxn ang="0">
                <a:pos x="16" y="32"/>
              </a:cxn>
              <a:cxn ang="0">
                <a:pos x="16" y="30"/>
              </a:cxn>
              <a:cxn ang="0">
                <a:pos x="14" y="28"/>
              </a:cxn>
              <a:cxn ang="0">
                <a:pos x="20" y="24"/>
              </a:cxn>
              <a:cxn ang="0">
                <a:pos x="20" y="22"/>
              </a:cxn>
              <a:cxn ang="0">
                <a:pos x="22" y="20"/>
              </a:cxn>
              <a:cxn ang="0">
                <a:pos x="16" y="22"/>
              </a:cxn>
              <a:cxn ang="0">
                <a:pos x="12" y="22"/>
              </a:cxn>
              <a:cxn ang="0">
                <a:pos x="8" y="24"/>
              </a:cxn>
              <a:cxn ang="0">
                <a:pos x="4" y="30"/>
              </a:cxn>
              <a:cxn ang="0">
                <a:pos x="2" y="32"/>
              </a:cxn>
              <a:cxn ang="0">
                <a:pos x="0" y="28"/>
              </a:cxn>
              <a:cxn ang="0">
                <a:pos x="0" y="24"/>
              </a:cxn>
              <a:cxn ang="0">
                <a:pos x="2" y="22"/>
              </a:cxn>
              <a:cxn ang="0">
                <a:pos x="2" y="20"/>
              </a:cxn>
              <a:cxn ang="0">
                <a:pos x="2" y="16"/>
              </a:cxn>
              <a:cxn ang="0">
                <a:pos x="4" y="18"/>
              </a:cxn>
              <a:cxn ang="0">
                <a:pos x="6" y="16"/>
              </a:cxn>
              <a:cxn ang="0">
                <a:pos x="10" y="16"/>
              </a:cxn>
              <a:cxn ang="0">
                <a:pos x="12" y="14"/>
              </a:cxn>
              <a:cxn ang="0">
                <a:pos x="12" y="8"/>
              </a:cxn>
              <a:cxn ang="0">
                <a:pos x="14" y="6"/>
              </a:cxn>
              <a:cxn ang="0">
                <a:pos x="16" y="12"/>
              </a:cxn>
              <a:cxn ang="0">
                <a:pos x="20" y="12"/>
              </a:cxn>
              <a:cxn ang="0">
                <a:pos x="22" y="12"/>
              </a:cxn>
              <a:cxn ang="0">
                <a:pos x="22" y="4"/>
              </a:cxn>
              <a:cxn ang="0">
                <a:pos x="22" y="0"/>
              </a:cxn>
              <a:cxn ang="0">
                <a:pos x="24" y="0"/>
              </a:cxn>
              <a:cxn ang="0">
                <a:pos x="30" y="12"/>
              </a:cxn>
              <a:cxn ang="0">
                <a:pos x="30" y="18"/>
              </a:cxn>
            </a:cxnLst>
            <a:rect l="0" t="0" r="r" b="b"/>
            <a:pathLst>
              <a:path w="30" h="32">
                <a:moveTo>
                  <a:pt x="30" y="18"/>
                </a:moveTo>
                <a:lnTo>
                  <a:pt x="30" y="18"/>
                </a:lnTo>
                <a:lnTo>
                  <a:pt x="30" y="22"/>
                </a:lnTo>
                <a:lnTo>
                  <a:pt x="30" y="28"/>
                </a:lnTo>
                <a:lnTo>
                  <a:pt x="30" y="28"/>
                </a:lnTo>
                <a:lnTo>
                  <a:pt x="28" y="28"/>
                </a:lnTo>
                <a:lnTo>
                  <a:pt x="26" y="28"/>
                </a:lnTo>
                <a:lnTo>
                  <a:pt x="26" y="28"/>
                </a:lnTo>
                <a:lnTo>
                  <a:pt x="22" y="32"/>
                </a:lnTo>
                <a:lnTo>
                  <a:pt x="22" y="32"/>
                </a:lnTo>
                <a:lnTo>
                  <a:pt x="20" y="32"/>
                </a:lnTo>
                <a:lnTo>
                  <a:pt x="16" y="32"/>
                </a:lnTo>
                <a:lnTo>
                  <a:pt x="16" y="32"/>
                </a:lnTo>
                <a:lnTo>
                  <a:pt x="16" y="30"/>
                </a:lnTo>
                <a:lnTo>
                  <a:pt x="14" y="28"/>
                </a:lnTo>
                <a:lnTo>
                  <a:pt x="14" y="28"/>
                </a:lnTo>
                <a:lnTo>
                  <a:pt x="16" y="26"/>
                </a:lnTo>
                <a:lnTo>
                  <a:pt x="20" y="24"/>
                </a:lnTo>
                <a:lnTo>
                  <a:pt x="20" y="24"/>
                </a:lnTo>
                <a:lnTo>
                  <a:pt x="20" y="22"/>
                </a:lnTo>
                <a:lnTo>
                  <a:pt x="22" y="20"/>
                </a:lnTo>
                <a:lnTo>
                  <a:pt x="22" y="20"/>
                </a:lnTo>
                <a:lnTo>
                  <a:pt x="20" y="20"/>
                </a:lnTo>
                <a:lnTo>
                  <a:pt x="16" y="22"/>
                </a:lnTo>
                <a:lnTo>
                  <a:pt x="16" y="22"/>
                </a:lnTo>
                <a:lnTo>
                  <a:pt x="12" y="22"/>
                </a:lnTo>
                <a:lnTo>
                  <a:pt x="12" y="22"/>
                </a:lnTo>
                <a:lnTo>
                  <a:pt x="8" y="24"/>
                </a:lnTo>
                <a:lnTo>
                  <a:pt x="6" y="28"/>
                </a:lnTo>
                <a:lnTo>
                  <a:pt x="4" y="30"/>
                </a:lnTo>
                <a:lnTo>
                  <a:pt x="2" y="32"/>
                </a:lnTo>
                <a:lnTo>
                  <a:pt x="2" y="32"/>
                </a:lnTo>
                <a:lnTo>
                  <a:pt x="0" y="28"/>
                </a:lnTo>
                <a:lnTo>
                  <a:pt x="0" y="28"/>
                </a:lnTo>
                <a:lnTo>
                  <a:pt x="0" y="24"/>
                </a:lnTo>
                <a:lnTo>
                  <a:pt x="0" y="24"/>
                </a:lnTo>
                <a:lnTo>
                  <a:pt x="2" y="22"/>
                </a:lnTo>
                <a:lnTo>
                  <a:pt x="2" y="22"/>
                </a:lnTo>
                <a:lnTo>
                  <a:pt x="2" y="20"/>
                </a:lnTo>
                <a:lnTo>
                  <a:pt x="2" y="20"/>
                </a:lnTo>
                <a:lnTo>
                  <a:pt x="2" y="16"/>
                </a:lnTo>
                <a:lnTo>
                  <a:pt x="2" y="16"/>
                </a:lnTo>
                <a:lnTo>
                  <a:pt x="4" y="18"/>
                </a:lnTo>
                <a:lnTo>
                  <a:pt x="4" y="18"/>
                </a:lnTo>
                <a:lnTo>
                  <a:pt x="6" y="16"/>
                </a:lnTo>
                <a:lnTo>
                  <a:pt x="6" y="16"/>
                </a:lnTo>
                <a:lnTo>
                  <a:pt x="10" y="16"/>
                </a:lnTo>
                <a:lnTo>
                  <a:pt x="10" y="16"/>
                </a:lnTo>
                <a:lnTo>
                  <a:pt x="12" y="14"/>
                </a:lnTo>
                <a:lnTo>
                  <a:pt x="12" y="14"/>
                </a:lnTo>
                <a:lnTo>
                  <a:pt x="12" y="10"/>
                </a:lnTo>
                <a:lnTo>
                  <a:pt x="12" y="8"/>
                </a:lnTo>
                <a:lnTo>
                  <a:pt x="14" y="6"/>
                </a:lnTo>
                <a:lnTo>
                  <a:pt x="14" y="6"/>
                </a:lnTo>
                <a:lnTo>
                  <a:pt x="16" y="8"/>
                </a:lnTo>
                <a:lnTo>
                  <a:pt x="16" y="12"/>
                </a:lnTo>
                <a:lnTo>
                  <a:pt x="16" y="12"/>
                </a:lnTo>
                <a:lnTo>
                  <a:pt x="20" y="12"/>
                </a:lnTo>
                <a:lnTo>
                  <a:pt x="22" y="12"/>
                </a:lnTo>
                <a:lnTo>
                  <a:pt x="22" y="12"/>
                </a:lnTo>
                <a:lnTo>
                  <a:pt x="22" y="8"/>
                </a:lnTo>
                <a:lnTo>
                  <a:pt x="22" y="4"/>
                </a:lnTo>
                <a:lnTo>
                  <a:pt x="20" y="2"/>
                </a:lnTo>
                <a:lnTo>
                  <a:pt x="22" y="0"/>
                </a:lnTo>
                <a:lnTo>
                  <a:pt x="22" y="0"/>
                </a:lnTo>
                <a:lnTo>
                  <a:pt x="24" y="0"/>
                </a:lnTo>
                <a:lnTo>
                  <a:pt x="26" y="4"/>
                </a:lnTo>
                <a:lnTo>
                  <a:pt x="30" y="12"/>
                </a:lnTo>
                <a:lnTo>
                  <a:pt x="30" y="12"/>
                </a:lnTo>
                <a:lnTo>
                  <a:pt x="30" y="18"/>
                </a:lnTo>
                <a:lnTo>
                  <a:pt x="30" y="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39" name="Freeform 278"/>
          <p:cNvSpPr>
            <a:spLocks noChangeAspect="1"/>
          </p:cNvSpPr>
          <p:nvPr/>
        </p:nvSpPr>
        <p:spPr bwMode="auto">
          <a:xfrm>
            <a:off x="10252780" y="3619558"/>
            <a:ext cx="57190" cy="48716"/>
          </a:xfrm>
          <a:custGeom>
            <a:avLst/>
            <a:gdLst/>
            <a:ahLst/>
            <a:cxnLst>
              <a:cxn ang="0">
                <a:pos x="80" y="22"/>
              </a:cxn>
              <a:cxn ang="0">
                <a:pos x="78" y="28"/>
              </a:cxn>
              <a:cxn ang="0">
                <a:pos x="68" y="34"/>
              </a:cxn>
              <a:cxn ang="0">
                <a:pos x="62" y="40"/>
              </a:cxn>
              <a:cxn ang="0">
                <a:pos x="60" y="46"/>
              </a:cxn>
              <a:cxn ang="0">
                <a:pos x="58" y="40"/>
              </a:cxn>
              <a:cxn ang="0">
                <a:pos x="50" y="48"/>
              </a:cxn>
              <a:cxn ang="0">
                <a:pos x="50" y="52"/>
              </a:cxn>
              <a:cxn ang="0">
                <a:pos x="46" y="56"/>
              </a:cxn>
              <a:cxn ang="0">
                <a:pos x="44" y="52"/>
              </a:cxn>
              <a:cxn ang="0">
                <a:pos x="44" y="44"/>
              </a:cxn>
              <a:cxn ang="0">
                <a:pos x="42" y="42"/>
              </a:cxn>
              <a:cxn ang="0">
                <a:pos x="38" y="50"/>
              </a:cxn>
              <a:cxn ang="0">
                <a:pos x="26" y="62"/>
              </a:cxn>
              <a:cxn ang="0">
                <a:pos x="20" y="64"/>
              </a:cxn>
              <a:cxn ang="0">
                <a:pos x="20" y="58"/>
              </a:cxn>
              <a:cxn ang="0">
                <a:pos x="16" y="58"/>
              </a:cxn>
              <a:cxn ang="0">
                <a:pos x="12" y="64"/>
              </a:cxn>
              <a:cxn ang="0">
                <a:pos x="0" y="68"/>
              </a:cxn>
              <a:cxn ang="0">
                <a:pos x="0" y="60"/>
              </a:cxn>
              <a:cxn ang="0">
                <a:pos x="4" y="56"/>
              </a:cxn>
              <a:cxn ang="0">
                <a:pos x="6" y="50"/>
              </a:cxn>
              <a:cxn ang="0">
                <a:pos x="16" y="48"/>
              </a:cxn>
              <a:cxn ang="0">
                <a:pos x="18" y="48"/>
              </a:cxn>
              <a:cxn ang="0">
                <a:pos x="28" y="42"/>
              </a:cxn>
              <a:cxn ang="0">
                <a:pos x="34" y="40"/>
              </a:cxn>
              <a:cxn ang="0">
                <a:pos x="36" y="32"/>
              </a:cxn>
              <a:cxn ang="0">
                <a:pos x="40" y="22"/>
              </a:cxn>
              <a:cxn ang="0">
                <a:pos x="44" y="20"/>
              </a:cxn>
              <a:cxn ang="0">
                <a:pos x="44" y="8"/>
              </a:cxn>
              <a:cxn ang="0">
                <a:pos x="48" y="2"/>
              </a:cxn>
              <a:cxn ang="0">
                <a:pos x="52" y="0"/>
              </a:cxn>
              <a:cxn ang="0">
                <a:pos x="54" y="4"/>
              </a:cxn>
              <a:cxn ang="0">
                <a:pos x="54" y="12"/>
              </a:cxn>
              <a:cxn ang="0">
                <a:pos x="56" y="14"/>
              </a:cxn>
              <a:cxn ang="0">
                <a:pos x="56" y="18"/>
              </a:cxn>
              <a:cxn ang="0">
                <a:pos x="56" y="26"/>
              </a:cxn>
              <a:cxn ang="0">
                <a:pos x="52" y="32"/>
              </a:cxn>
              <a:cxn ang="0">
                <a:pos x="54" y="30"/>
              </a:cxn>
              <a:cxn ang="0">
                <a:pos x="58" y="22"/>
              </a:cxn>
              <a:cxn ang="0">
                <a:pos x="64" y="18"/>
              </a:cxn>
              <a:cxn ang="0">
                <a:pos x="64" y="14"/>
              </a:cxn>
              <a:cxn ang="0">
                <a:pos x="66" y="8"/>
              </a:cxn>
              <a:cxn ang="0">
                <a:pos x="72" y="10"/>
              </a:cxn>
              <a:cxn ang="0">
                <a:pos x="78" y="16"/>
              </a:cxn>
            </a:cxnLst>
            <a:rect l="0" t="0" r="r" b="b"/>
            <a:pathLst>
              <a:path w="80" h="68">
                <a:moveTo>
                  <a:pt x="78" y="16"/>
                </a:moveTo>
                <a:lnTo>
                  <a:pt x="78" y="16"/>
                </a:lnTo>
                <a:lnTo>
                  <a:pt x="80" y="22"/>
                </a:lnTo>
                <a:lnTo>
                  <a:pt x="80" y="22"/>
                </a:lnTo>
                <a:lnTo>
                  <a:pt x="78" y="28"/>
                </a:lnTo>
                <a:lnTo>
                  <a:pt x="78" y="28"/>
                </a:lnTo>
                <a:lnTo>
                  <a:pt x="74" y="32"/>
                </a:lnTo>
                <a:lnTo>
                  <a:pt x="74" y="32"/>
                </a:lnTo>
                <a:lnTo>
                  <a:pt x="68" y="34"/>
                </a:lnTo>
                <a:lnTo>
                  <a:pt x="68" y="34"/>
                </a:lnTo>
                <a:lnTo>
                  <a:pt x="62" y="40"/>
                </a:lnTo>
                <a:lnTo>
                  <a:pt x="62" y="40"/>
                </a:lnTo>
                <a:lnTo>
                  <a:pt x="62" y="42"/>
                </a:lnTo>
                <a:lnTo>
                  <a:pt x="60" y="46"/>
                </a:lnTo>
                <a:lnTo>
                  <a:pt x="60" y="46"/>
                </a:lnTo>
                <a:lnTo>
                  <a:pt x="58" y="42"/>
                </a:lnTo>
                <a:lnTo>
                  <a:pt x="58" y="40"/>
                </a:lnTo>
                <a:lnTo>
                  <a:pt x="58" y="40"/>
                </a:lnTo>
                <a:lnTo>
                  <a:pt x="56" y="40"/>
                </a:lnTo>
                <a:lnTo>
                  <a:pt x="52" y="44"/>
                </a:lnTo>
                <a:lnTo>
                  <a:pt x="50" y="48"/>
                </a:lnTo>
                <a:lnTo>
                  <a:pt x="50" y="48"/>
                </a:lnTo>
                <a:lnTo>
                  <a:pt x="50" y="52"/>
                </a:lnTo>
                <a:lnTo>
                  <a:pt x="50" y="52"/>
                </a:lnTo>
                <a:lnTo>
                  <a:pt x="48" y="54"/>
                </a:lnTo>
                <a:lnTo>
                  <a:pt x="46" y="56"/>
                </a:lnTo>
                <a:lnTo>
                  <a:pt x="46" y="56"/>
                </a:lnTo>
                <a:lnTo>
                  <a:pt x="46" y="54"/>
                </a:lnTo>
                <a:lnTo>
                  <a:pt x="44" y="52"/>
                </a:lnTo>
                <a:lnTo>
                  <a:pt x="44" y="52"/>
                </a:lnTo>
                <a:lnTo>
                  <a:pt x="42" y="46"/>
                </a:lnTo>
                <a:lnTo>
                  <a:pt x="42" y="46"/>
                </a:lnTo>
                <a:lnTo>
                  <a:pt x="44" y="44"/>
                </a:lnTo>
                <a:lnTo>
                  <a:pt x="44" y="42"/>
                </a:lnTo>
                <a:lnTo>
                  <a:pt x="44" y="42"/>
                </a:lnTo>
                <a:lnTo>
                  <a:pt x="42" y="42"/>
                </a:lnTo>
                <a:lnTo>
                  <a:pt x="40" y="46"/>
                </a:lnTo>
                <a:lnTo>
                  <a:pt x="38" y="50"/>
                </a:lnTo>
                <a:lnTo>
                  <a:pt x="38" y="50"/>
                </a:lnTo>
                <a:lnTo>
                  <a:pt x="32" y="56"/>
                </a:lnTo>
                <a:lnTo>
                  <a:pt x="32" y="56"/>
                </a:lnTo>
                <a:lnTo>
                  <a:pt x="26" y="62"/>
                </a:lnTo>
                <a:lnTo>
                  <a:pt x="22" y="64"/>
                </a:lnTo>
                <a:lnTo>
                  <a:pt x="20" y="64"/>
                </a:lnTo>
                <a:lnTo>
                  <a:pt x="20" y="64"/>
                </a:lnTo>
                <a:lnTo>
                  <a:pt x="20" y="62"/>
                </a:lnTo>
                <a:lnTo>
                  <a:pt x="20" y="58"/>
                </a:lnTo>
                <a:lnTo>
                  <a:pt x="20" y="58"/>
                </a:lnTo>
                <a:lnTo>
                  <a:pt x="18" y="58"/>
                </a:lnTo>
                <a:lnTo>
                  <a:pt x="16" y="58"/>
                </a:lnTo>
                <a:lnTo>
                  <a:pt x="16" y="58"/>
                </a:lnTo>
                <a:lnTo>
                  <a:pt x="14" y="62"/>
                </a:lnTo>
                <a:lnTo>
                  <a:pt x="12" y="64"/>
                </a:lnTo>
                <a:lnTo>
                  <a:pt x="12" y="64"/>
                </a:lnTo>
                <a:lnTo>
                  <a:pt x="6" y="66"/>
                </a:lnTo>
                <a:lnTo>
                  <a:pt x="0" y="68"/>
                </a:lnTo>
                <a:lnTo>
                  <a:pt x="0" y="68"/>
                </a:lnTo>
                <a:lnTo>
                  <a:pt x="0" y="64"/>
                </a:lnTo>
                <a:lnTo>
                  <a:pt x="0" y="64"/>
                </a:lnTo>
                <a:lnTo>
                  <a:pt x="0" y="60"/>
                </a:lnTo>
                <a:lnTo>
                  <a:pt x="0" y="58"/>
                </a:lnTo>
                <a:lnTo>
                  <a:pt x="0" y="58"/>
                </a:lnTo>
                <a:lnTo>
                  <a:pt x="4" y="56"/>
                </a:lnTo>
                <a:lnTo>
                  <a:pt x="4" y="56"/>
                </a:lnTo>
                <a:lnTo>
                  <a:pt x="6" y="50"/>
                </a:lnTo>
                <a:lnTo>
                  <a:pt x="6" y="50"/>
                </a:lnTo>
                <a:lnTo>
                  <a:pt x="10" y="52"/>
                </a:lnTo>
                <a:lnTo>
                  <a:pt x="10" y="52"/>
                </a:lnTo>
                <a:lnTo>
                  <a:pt x="16" y="48"/>
                </a:lnTo>
                <a:lnTo>
                  <a:pt x="16" y="48"/>
                </a:lnTo>
                <a:lnTo>
                  <a:pt x="18" y="48"/>
                </a:lnTo>
                <a:lnTo>
                  <a:pt x="18" y="48"/>
                </a:lnTo>
                <a:lnTo>
                  <a:pt x="22" y="44"/>
                </a:lnTo>
                <a:lnTo>
                  <a:pt x="22" y="44"/>
                </a:lnTo>
                <a:lnTo>
                  <a:pt x="28" y="42"/>
                </a:lnTo>
                <a:lnTo>
                  <a:pt x="32" y="42"/>
                </a:lnTo>
                <a:lnTo>
                  <a:pt x="34" y="40"/>
                </a:lnTo>
                <a:lnTo>
                  <a:pt x="34" y="40"/>
                </a:lnTo>
                <a:lnTo>
                  <a:pt x="34" y="36"/>
                </a:lnTo>
                <a:lnTo>
                  <a:pt x="34" y="36"/>
                </a:lnTo>
                <a:lnTo>
                  <a:pt x="36" y="32"/>
                </a:lnTo>
                <a:lnTo>
                  <a:pt x="40" y="28"/>
                </a:lnTo>
                <a:lnTo>
                  <a:pt x="40" y="28"/>
                </a:lnTo>
                <a:lnTo>
                  <a:pt x="40" y="22"/>
                </a:lnTo>
                <a:lnTo>
                  <a:pt x="40" y="22"/>
                </a:lnTo>
                <a:lnTo>
                  <a:pt x="44" y="20"/>
                </a:lnTo>
                <a:lnTo>
                  <a:pt x="44" y="20"/>
                </a:lnTo>
                <a:lnTo>
                  <a:pt x="44" y="16"/>
                </a:lnTo>
                <a:lnTo>
                  <a:pt x="44" y="16"/>
                </a:lnTo>
                <a:lnTo>
                  <a:pt x="44" y="8"/>
                </a:lnTo>
                <a:lnTo>
                  <a:pt x="44" y="8"/>
                </a:lnTo>
                <a:lnTo>
                  <a:pt x="48" y="2"/>
                </a:lnTo>
                <a:lnTo>
                  <a:pt x="48" y="2"/>
                </a:lnTo>
                <a:lnTo>
                  <a:pt x="50" y="0"/>
                </a:lnTo>
                <a:lnTo>
                  <a:pt x="52" y="0"/>
                </a:lnTo>
                <a:lnTo>
                  <a:pt x="52" y="0"/>
                </a:lnTo>
                <a:lnTo>
                  <a:pt x="54" y="2"/>
                </a:lnTo>
                <a:lnTo>
                  <a:pt x="54" y="4"/>
                </a:lnTo>
                <a:lnTo>
                  <a:pt x="54" y="4"/>
                </a:lnTo>
                <a:lnTo>
                  <a:pt x="54" y="10"/>
                </a:lnTo>
                <a:lnTo>
                  <a:pt x="54" y="10"/>
                </a:lnTo>
                <a:lnTo>
                  <a:pt x="54" y="12"/>
                </a:lnTo>
                <a:lnTo>
                  <a:pt x="54" y="16"/>
                </a:lnTo>
                <a:lnTo>
                  <a:pt x="54" y="16"/>
                </a:lnTo>
                <a:lnTo>
                  <a:pt x="56" y="14"/>
                </a:lnTo>
                <a:lnTo>
                  <a:pt x="56" y="14"/>
                </a:lnTo>
                <a:lnTo>
                  <a:pt x="56" y="16"/>
                </a:lnTo>
                <a:lnTo>
                  <a:pt x="56" y="18"/>
                </a:lnTo>
                <a:lnTo>
                  <a:pt x="56" y="18"/>
                </a:lnTo>
                <a:lnTo>
                  <a:pt x="56" y="26"/>
                </a:lnTo>
                <a:lnTo>
                  <a:pt x="56" y="26"/>
                </a:lnTo>
                <a:lnTo>
                  <a:pt x="52" y="28"/>
                </a:lnTo>
                <a:lnTo>
                  <a:pt x="52" y="30"/>
                </a:lnTo>
                <a:lnTo>
                  <a:pt x="52" y="32"/>
                </a:lnTo>
                <a:lnTo>
                  <a:pt x="52" y="32"/>
                </a:lnTo>
                <a:lnTo>
                  <a:pt x="54" y="30"/>
                </a:lnTo>
                <a:lnTo>
                  <a:pt x="54" y="30"/>
                </a:lnTo>
                <a:lnTo>
                  <a:pt x="58" y="26"/>
                </a:lnTo>
                <a:lnTo>
                  <a:pt x="58" y="26"/>
                </a:lnTo>
                <a:lnTo>
                  <a:pt x="58" y="22"/>
                </a:lnTo>
                <a:lnTo>
                  <a:pt x="60" y="18"/>
                </a:lnTo>
                <a:lnTo>
                  <a:pt x="60" y="18"/>
                </a:lnTo>
                <a:lnTo>
                  <a:pt x="64" y="18"/>
                </a:lnTo>
                <a:lnTo>
                  <a:pt x="66" y="16"/>
                </a:lnTo>
                <a:lnTo>
                  <a:pt x="66" y="16"/>
                </a:lnTo>
                <a:lnTo>
                  <a:pt x="64" y="14"/>
                </a:lnTo>
                <a:lnTo>
                  <a:pt x="64" y="14"/>
                </a:lnTo>
                <a:lnTo>
                  <a:pt x="66" y="10"/>
                </a:lnTo>
                <a:lnTo>
                  <a:pt x="66" y="8"/>
                </a:lnTo>
                <a:lnTo>
                  <a:pt x="66" y="8"/>
                </a:lnTo>
                <a:lnTo>
                  <a:pt x="70" y="8"/>
                </a:lnTo>
                <a:lnTo>
                  <a:pt x="72" y="10"/>
                </a:lnTo>
                <a:lnTo>
                  <a:pt x="72" y="10"/>
                </a:lnTo>
                <a:lnTo>
                  <a:pt x="78" y="16"/>
                </a:lnTo>
                <a:lnTo>
                  <a:pt x="78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0" name="Freeform 279"/>
          <p:cNvSpPr>
            <a:spLocks noChangeAspect="1"/>
          </p:cNvSpPr>
          <p:nvPr/>
        </p:nvSpPr>
        <p:spPr bwMode="auto">
          <a:xfrm>
            <a:off x="10074610" y="3841630"/>
            <a:ext cx="71845" cy="45719"/>
          </a:xfrm>
          <a:custGeom>
            <a:avLst/>
            <a:gdLst/>
            <a:ahLst/>
            <a:cxnLst>
              <a:cxn ang="0">
                <a:pos x="32" y="6"/>
              </a:cxn>
              <a:cxn ang="0">
                <a:pos x="32" y="6"/>
              </a:cxn>
              <a:cxn ang="0">
                <a:pos x="32" y="8"/>
              </a:cxn>
              <a:cxn ang="0">
                <a:pos x="32" y="10"/>
              </a:cxn>
              <a:cxn ang="0">
                <a:pos x="32" y="10"/>
              </a:cxn>
              <a:cxn ang="0">
                <a:pos x="30" y="12"/>
              </a:cxn>
              <a:cxn ang="0">
                <a:pos x="24" y="14"/>
              </a:cxn>
              <a:cxn ang="0">
                <a:pos x="16" y="14"/>
              </a:cxn>
              <a:cxn ang="0">
                <a:pos x="16" y="14"/>
              </a:cxn>
              <a:cxn ang="0">
                <a:pos x="10" y="16"/>
              </a:cxn>
              <a:cxn ang="0">
                <a:pos x="6" y="18"/>
              </a:cxn>
              <a:cxn ang="0">
                <a:pos x="6" y="18"/>
              </a:cxn>
              <a:cxn ang="0">
                <a:pos x="4" y="16"/>
              </a:cxn>
              <a:cxn ang="0">
                <a:pos x="2" y="14"/>
              </a:cxn>
              <a:cxn ang="0">
                <a:pos x="2" y="14"/>
              </a:cxn>
              <a:cxn ang="0">
                <a:pos x="0" y="10"/>
              </a:cxn>
              <a:cxn ang="0">
                <a:pos x="0" y="10"/>
              </a:cxn>
              <a:cxn ang="0">
                <a:pos x="2" y="10"/>
              </a:cxn>
              <a:cxn ang="0">
                <a:pos x="4" y="10"/>
              </a:cxn>
              <a:cxn ang="0">
                <a:pos x="4" y="10"/>
              </a:cxn>
              <a:cxn ang="0">
                <a:pos x="4" y="8"/>
              </a:cxn>
              <a:cxn ang="0">
                <a:pos x="4" y="8"/>
              </a:cxn>
              <a:cxn ang="0">
                <a:pos x="10" y="8"/>
              </a:cxn>
              <a:cxn ang="0">
                <a:pos x="10" y="8"/>
              </a:cxn>
              <a:cxn ang="0">
                <a:pos x="12" y="6"/>
              </a:cxn>
              <a:cxn ang="0">
                <a:pos x="12" y="6"/>
              </a:cxn>
              <a:cxn ang="0">
                <a:pos x="14" y="2"/>
              </a:cxn>
              <a:cxn ang="0">
                <a:pos x="14" y="2"/>
              </a:cxn>
              <a:cxn ang="0">
                <a:pos x="18" y="0"/>
              </a:cxn>
              <a:cxn ang="0">
                <a:pos x="24" y="0"/>
              </a:cxn>
              <a:cxn ang="0">
                <a:pos x="24" y="0"/>
              </a:cxn>
              <a:cxn ang="0">
                <a:pos x="28" y="0"/>
              </a:cxn>
              <a:cxn ang="0">
                <a:pos x="30" y="0"/>
              </a:cxn>
              <a:cxn ang="0">
                <a:pos x="30" y="0"/>
              </a:cxn>
              <a:cxn ang="0">
                <a:pos x="28" y="2"/>
              </a:cxn>
              <a:cxn ang="0">
                <a:pos x="28" y="2"/>
              </a:cxn>
              <a:cxn ang="0">
                <a:pos x="32" y="6"/>
              </a:cxn>
              <a:cxn ang="0">
                <a:pos x="32" y="6"/>
              </a:cxn>
            </a:cxnLst>
            <a:rect l="0" t="0" r="r" b="b"/>
            <a:pathLst>
              <a:path w="32" h="18">
                <a:moveTo>
                  <a:pt x="32" y="6"/>
                </a:moveTo>
                <a:lnTo>
                  <a:pt x="32" y="6"/>
                </a:lnTo>
                <a:lnTo>
                  <a:pt x="32" y="8"/>
                </a:lnTo>
                <a:lnTo>
                  <a:pt x="32" y="10"/>
                </a:lnTo>
                <a:lnTo>
                  <a:pt x="32" y="10"/>
                </a:lnTo>
                <a:lnTo>
                  <a:pt x="30" y="12"/>
                </a:lnTo>
                <a:lnTo>
                  <a:pt x="24" y="14"/>
                </a:lnTo>
                <a:lnTo>
                  <a:pt x="16" y="14"/>
                </a:lnTo>
                <a:lnTo>
                  <a:pt x="16" y="14"/>
                </a:lnTo>
                <a:lnTo>
                  <a:pt x="10" y="16"/>
                </a:lnTo>
                <a:lnTo>
                  <a:pt x="6" y="18"/>
                </a:lnTo>
                <a:lnTo>
                  <a:pt x="6" y="18"/>
                </a:lnTo>
                <a:lnTo>
                  <a:pt x="4" y="16"/>
                </a:lnTo>
                <a:lnTo>
                  <a:pt x="2" y="14"/>
                </a:lnTo>
                <a:lnTo>
                  <a:pt x="2" y="14"/>
                </a:lnTo>
                <a:lnTo>
                  <a:pt x="0" y="10"/>
                </a:lnTo>
                <a:lnTo>
                  <a:pt x="0" y="10"/>
                </a:lnTo>
                <a:lnTo>
                  <a:pt x="2" y="10"/>
                </a:lnTo>
                <a:lnTo>
                  <a:pt x="4" y="10"/>
                </a:lnTo>
                <a:lnTo>
                  <a:pt x="4" y="10"/>
                </a:lnTo>
                <a:lnTo>
                  <a:pt x="4" y="8"/>
                </a:lnTo>
                <a:lnTo>
                  <a:pt x="4" y="8"/>
                </a:lnTo>
                <a:lnTo>
                  <a:pt x="10" y="8"/>
                </a:lnTo>
                <a:lnTo>
                  <a:pt x="10" y="8"/>
                </a:lnTo>
                <a:lnTo>
                  <a:pt x="12" y="6"/>
                </a:lnTo>
                <a:lnTo>
                  <a:pt x="12" y="6"/>
                </a:lnTo>
                <a:lnTo>
                  <a:pt x="14" y="2"/>
                </a:lnTo>
                <a:lnTo>
                  <a:pt x="14" y="2"/>
                </a:lnTo>
                <a:lnTo>
                  <a:pt x="18" y="0"/>
                </a:lnTo>
                <a:lnTo>
                  <a:pt x="24" y="0"/>
                </a:lnTo>
                <a:lnTo>
                  <a:pt x="24" y="0"/>
                </a:lnTo>
                <a:lnTo>
                  <a:pt x="28" y="0"/>
                </a:lnTo>
                <a:lnTo>
                  <a:pt x="30" y="0"/>
                </a:lnTo>
                <a:lnTo>
                  <a:pt x="30" y="0"/>
                </a:lnTo>
                <a:lnTo>
                  <a:pt x="28" y="2"/>
                </a:lnTo>
                <a:lnTo>
                  <a:pt x="28" y="2"/>
                </a:lnTo>
                <a:lnTo>
                  <a:pt x="32" y="6"/>
                </a:lnTo>
                <a:lnTo>
                  <a:pt x="32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1" name="Freeform 280"/>
          <p:cNvSpPr>
            <a:spLocks noChangeAspect="1"/>
          </p:cNvSpPr>
          <p:nvPr/>
        </p:nvSpPr>
        <p:spPr bwMode="auto">
          <a:xfrm>
            <a:off x="10021361" y="3885760"/>
            <a:ext cx="45719" cy="57152"/>
          </a:xfrm>
          <a:custGeom>
            <a:avLst/>
            <a:gdLst/>
            <a:ahLst/>
            <a:cxnLst>
              <a:cxn ang="0">
                <a:pos x="10" y="2"/>
              </a:cxn>
              <a:cxn ang="0">
                <a:pos x="10" y="2"/>
              </a:cxn>
              <a:cxn ang="0">
                <a:pos x="12" y="4"/>
              </a:cxn>
              <a:cxn ang="0">
                <a:pos x="12" y="4"/>
              </a:cxn>
              <a:cxn ang="0">
                <a:pos x="8" y="10"/>
              </a:cxn>
              <a:cxn ang="0">
                <a:pos x="6" y="12"/>
              </a:cxn>
              <a:cxn ang="0">
                <a:pos x="4" y="14"/>
              </a:cxn>
              <a:cxn ang="0">
                <a:pos x="4" y="14"/>
              </a:cxn>
              <a:cxn ang="0">
                <a:pos x="2" y="14"/>
              </a:cxn>
              <a:cxn ang="0">
                <a:pos x="2" y="14"/>
              </a:cxn>
              <a:cxn ang="0">
                <a:pos x="0" y="12"/>
              </a:cxn>
              <a:cxn ang="0">
                <a:pos x="2" y="8"/>
              </a:cxn>
              <a:cxn ang="0">
                <a:pos x="2" y="2"/>
              </a:cxn>
              <a:cxn ang="0">
                <a:pos x="2" y="2"/>
              </a:cxn>
              <a:cxn ang="0">
                <a:pos x="6" y="0"/>
              </a:cxn>
              <a:cxn ang="0">
                <a:pos x="6" y="0"/>
              </a:cxn>
              <a:cxn ang="0">
                <a:pos x="10" y="2"/>
              </a:cxn>
              <a:cxn ang="0">
                <a:pos x="10" y="2"/>
              </a:cxn>
            </a:cxnLst>
            <a:rect l="0" t="0" r="r" b="b"/>
            <a:pathLst>
              <a:path w="12" h="14">
                <a:moveTo>
                  <a:pt x="10" y="2"/>
                </a:moveTo>
                <a:lnTo>
                  <a:pt x="10" y="2"/>
                </a:lnTo>
                <a:lnTo>
                  <a:pt x="12" y="4"/>
                </a:lnTo>
                <a:lnTo>
                  <a:pt x="12" y="4"/>
                </a:lnTo>
                <a:lnTo>
                  <a:pt x="8" y="10"/>
                </a:lnTo>
                <a:lnTo>
                  <a:pt x="6" y="12"/>
                </a:lnTo>
                <a:lnTo>
                  <a:pt x="4" y="14"/>
                </a:lnTo>
                <a:lnTo>
                  <a:pt x="4" y="14"/>
                </a:lnTo>
                <a:lnTo>
                  <a:pt x="2" y="14"/>
                </a:lnTo>
                <a:lnTo>
                  <a:pt x="2" y="14"/>
                </a:lnTo>
                <a:lnTo>
                  <a:pt x="0" y="12"/>
                </a:lnTo>
                <a:lnTo>
                  <a:pt x="2" y="8"/>
                </a:lnTo>
                <a:lnTo>
                  <a:pt x="2" y="2"/>
                </a:lnTo>
                <a:lnTo>
                  <a:pt x="2" y="2"/>
                </a:lnTo>
                <a:lnTo>
                  <a:pt x="6" y="0"/>
                </a:lnTo>
                <a:lnTo>
                  <a:pt x="6" y="0"/>
                </a:lnTo>
                <a:lnTo>
                  <a:pt x="10" y="2"/>
                </a:lnTo>
                <a:lnTo>
                  <a:pt x="10" y="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2" name="Freeform 281"/>
          <p:cNvSpPr>
            <a:spLocks noChangeAspect="1"/>
          </p:cNvSpPr>
          <p:nvPr/>
        </p:nvSpPr>
        <p:spPr bwMode="auto">
          <a:xfrm>
            <a:off x="9995961" y="3917830"/>
            <a:ext cx="45719" cy="45719"/>
          </a:xfrm>
          <a:custGeom>
            <a:avLst/>
            <a:gdLst/>
            <a:ahLst/>
            <a:cxnLst>
              <a:cxn ang="0">
                <a:pos x="8" y="2"/>
              </a:cxn>
              <a:cxn ang="0">
                <a:pos x="8" y="2"/>
              </a:cxn>
              <a:cxn ang="0">
                <a:pos x="8" y="4"/>
              </a:cxn>
              <a:cxn ang="0">
                <a:pos x="8" y="4"/>
              </a:cxn>
              <a:cxn ang="0">
                <a:pos x="2" y="6"/>
              </a:cxn>
              <a:cxn ang="0">
                <a:pos x="2" y="6"/>
              </a:cxn>
              <a:cxn ang="0">
                <a:pos x="2" y="8"/>
              </a:cxn>
              <a:cxn ang="0">
                <a:pos x="0" y="10"/>
              </a:cxn>
              <a:cxn ang="0">
                <a:pos x="0" y="10"/>
              </a:cxn>
              <a:cxn ang="0">
                <a:pos x="0" y="8"/>
              </a:cxn>
              <a:cxn ang="0">
                <a:pos x="0" y="6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6" y="0"/>
              </a:cxn>
              <a:cxn ang="0">
                <a:pos x="8" y="2"/>
              </a:cxn>
              <a:cxn ang="0">
                <a:pos x="8" y="2"/>
              </a:cxn>
            </a:cxnLst>
            <a:rect l="0" t="0" r="r" b="b"/>
            <a:pathLst>
              <a:path w="8" h="10">
                <a:moveTo>
                  <a:pt x="8" y="2"/>
                </a:moveTo>
                <a:lnTo>
                  <a:pt x="8" y="2"/>
                </a:lnTo>
                <a:lnTo>
                  <a:pt x="8" y="4"/>
                </a:lnTo>
                <a:lnTo>
                  <a:pt x="8" y="4"/>
                </a:lnTo>
                <a:lnTo>
                  <a:pt x="2" y="6"/>
                </a:lnTo>
                <a:lnTo>
                  <a:pt x="2" y="6"/>
                </a:lnTo>
                <a:lnTo>
                  <a:pt x="2" y="8"/>
                </a:lnTo>
                <a:lnTo>
                  <a:pt x="0" y="10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6" y="0"/>
                </a:lnTo>
                <a:lnTo>
                  <a:pt x="8" y="2"/>
                </a:lnTo>
                <a:lnTo>
                  <a:pt x="8" y="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3" name="Freeform 282"/>
          <p:cNvSpPr>
            <a:spLocks noChangeAspect="1"/>
          </p:cNvSpPr>
          <p:nvPr/>
        </p:nvSpPr>
        <p:spPr bwMode="auto">
          <a:xfrm>
            <a:off x="9986436" y="3954343"/>
            <a:ext cx="45719" cy="45719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2" y="0"/>
              </a:cxn>
              <a:cxn ang="0">
                <a:pos x="10" y="2"/>
              </a:cxn>
              <a:cxn ang="0">
                <a:pos x="10" y="2"/>
              </a:cxn>
              <a:cxn ang="0">
                <a:pos x="10" y="6"/>
              </a:cxn>
              <a:cxn ang="0">
                <a:pos x="10" y="6"/>
              </a:cxn>
              <a:cxn ang="0">
                <a:pos x="8" y="10"/>
              </a:cxn>
              <a:cxn ang="0">
                <a:pos x="6" y="14"/>
              </a:cxn>
              <a:cxn ang="0">
                <a:pos x="6" y="14"/>
              </a:cxn>
              <a:cxn ang="0">
                <a:pos x="4" y="14"/>
              </a:cxn>
              <a:cxn ang="0">
                <a:pos x="0" y="14"/>
              </a:cxn>
              <a:cxn ang="0">
                <a:pos x="0" y="14"/>
              </a:cxn>
              <a:cxn ang="0">
                <a:pos x="0" y="12"/>
              </a:cxn>
              <a:cxn ang="0">
                <a:pos x="0" y="12"/>
              </a:cxn>
              <a:cxn ang="0">
                <a:pos x="2" y="8"/>
              </a:cxn>
              <a:cxn ang="0">
                <a:pos x="2" y="8"/>
              </a:cxn>
              <a:cxn ang="0">
                <a:pos x="6" y="2"/>
              </a:cxn>
              <a:cxn ang="0">
                <a:pos x="10" y="0"/>
              </a:cxn>
              <a:cxn ang="0">
                <a:pos x="12" y="0"/>
              </a:cxn>
              <a:cxn ang="0">
                <a:pos x="12" y="0"/>
              </a:cxn>
            </a:cxnLst>
            <a:rect l="0" t="0" r="r" b="b"/>
            <a:pathLst>
              <a:path w="12" h="14">
                <a:moveTo>
                  <a:pt x="12" y="0"/>
                </a:moveTo>
                <a:lnTo>
                  <a:pt x="12" y="0"/>
                </a:lnTo>
                <a:lnTo>
                  <a:pt x="10" y="2"/>
                </a:lnTo>
                <a:lnTo>
                  <a:pt x="10" y="2"/>
                </a:lnTo>
                <a:lnTo>
                  <a:pt x="10" y="6"/>
                </a:lnTo>
                <a:lnTo>
                  <a:pt x="10" y="6"/>
                </a:lnTo>
                <a:lnTo>
                  <a:pt x="8" y="10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0" y="14"/>
                </a:lnTo>
                <a:lnTo>
                  <a:pt x="0" y="14"/>
                </a:lnTo>
                <a:lnTo>
                  <a:pt x="0" y="12"/>
                </a:lnTo>
                <a:lnTo>
                  <a:pt x="0" y="12"/>
                </a:lnTo>
                <a:lnTo>
                  <a:pt x="2" y="8"/>
                </a:lnTo>
                <a:lnTo>
                  <a:pt x="2" y="8"/>
                </a:lnTo>
                <a:lnTo>
                  <a:pt x="6" y="2"/>
                </a:lnTo>
                <a:lnTo>
                  <a:pt x="10" y="0"/>
                </a:lnTo>
                <a:lnTo>
                  <a:pt x="12" y="0"/>
                </a:lnTo>
                <a:lnTo>
                  <a:pt x="1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4" name="Freeform 283"/>
          <p:cNvSpPr>
            <a:spLocks noChangeAspect="1"/>
          </p:cNvSpPr>
          <p:nvPr/>
        </p:nvSpPr>
        <p:spPr bwMode="auto">
          <a:xfrm>
            <a:off x="9988025" y="3958487"/>
            <a:ext cx="45719" cy="106662"/>
          </a:xfrm>
          <a:custGeom>
            <a:avLst/>
            <a:gdLst/>
            <a:ahLst/>
            <a:cxnLst>
              <a:cxn ang="0">
                <a:pos x="8" y="6"/>
              </a:cxn>
              <a:cxn ang="0">
                <a:pos x="8" y="6"/>
              </a:cxn>
              <a:cxn ang="0">
                <a:pos x="8" y="14"/>
              </a:cxn>
              <a:cxn ang="0">
                <a:pos x="8" y="18"/>
              </a:cxn>
              <a:cxn ang="0">
                <a:pos x="6" y="20"/>
              </a:cxn>
              <a:cxn ang="0">
                <a:pos x="6" y="20"/>
              </a:cxn>
              <a:cxn ang="0">
                <a:pos x="2" y="18"/>
              </a:cxn>
              <a:cxn ang="0">
                <a:pos x="0" y="14"/>
              </a:cxn>
              <a:cxn ang="0">
                <a:pos x="0" y="14"/>
              </a:cxn>
              <a:cxn ang="0">
                <a:pos x="0" y="10"/>
              </a:cxn>
              <a:cxn ang="0">
                <a:pos x="0" y="10"/>
              </a:cxn>
              <a:cxn ang="0">
                <a:pos x="0" y="6"/>
              </a:cxn>
              <a:cxn ang="0">
                <a:pos x="2" y="0"/>
              </a:cxn>
              <a:cxn ang="0">
                <a:pos x="2" y="0"/>
              </a:cxn>
              <a:cxn ang="0">
                <a:pos x="6" y="0"/>
              </a:cxn>
              <a:cxn ang="0">
                <a:pos x="6" y="0"/>
              </a:cxn>
              <a:cxn ang="0">
                <a:pos x="8" y="4"/>
              </a:cxn>
              <a:cxn ang="0">
                <a:pos x="8" y="6"/>
              </a:cxn>
              <a:cxn ang="0">
                <a:pos x="8" y="6"/>
              </a:cxn>
            </a:cxnLst>
            <a:rect l="0" t="0" r="r" b="b"/>
            <a:pathLst>
              <a:path w="8" h="20">
                <a:moveTo>
                  <a:pt x="8" y="6"/>
                </a:moveTo>
                <a:lnTo>
                  <a:pt x="8" y="6"/>
                </a:lnTo>
                <a:lnTo>
                  <a:pt x="8" y="14"/>
                </a:lnTo>
                <a:lnTo>
                  <a:pt x="8" y="18"/>
                </a:lnTo>
                <a:lnTo>
                  <a:pt x="6" y="20"/>
                </a:lnTo>
                <a:lnTo>
                  <a:pt x="6" y="20"/>
                </a:lnTo>
                <a:lnTo>
                  <a:pt x="2" y="18"/>
                </a:lnTo>
                <a:lnTo>
                  <a:pt x="0" y="14"/>
                </a:lnTo>
                <a:lnTo>
                  <a:pt x="0" y="14"/>
                </a:lnTo>
                <a:lnTo>
                  <a:pt x="0" y="10"/>
                </a:lnTo>
                <a:lnTo>
                  <a:pt x="0" y="10"/>
                </a:lnTo>
                <a:lnTo>
                  <a:pt x="0" y="6"/>
                </a:lnTo>
                <a:lnTo>
                  <a:pt x="2" y="0"/>
                </a:lnTo>
                <a:lnTo>
                  <a:pt x="2" y="0"/>
                </a:lnTo>
                <a:lnTo>
                  <a:pt x="6" y="0"/>
                </a:lnTo>
                <a:lnTo>
                  <a:pt x="6" y="0"/>
                </a:lnTo>
                <a:lnTo>
                  <a:pt x="8" y="4"/>
                </a:lnTo>
                <a:lnTo>
                  <a:pt x="8" y="6"/>
                </a:lnTo>
                <a:lnTo>
                  <a:pt x="8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5" name="Freeform 284"/>
          <p:cNvSpPr>
            <a:spLocks noChangeAspect="1"/>
          </p:cNvSpPr>
          <p:nvPr/>
        </p:nvSpPr>
        <p:spPr bwMode="auto">
          <a:xfrm>
            <a:off x="9980086" y="3987040"/>
            <a:ext cx="45719" cy="106684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8" y="4"/>
              </a:cxn>
              <a:cxn ang="0">
                <a:pos x="8" y="14"/>
              </a:cxn>
              <a:cxn ang="0">
                <a:pos x="8" y="18"/>
              </a:cxn>
              <a:cxn ang="0">
                <a:pos x="6" y="20"/>
              </a:cxn>
              <a:cxn ang="0">
                <a:pos x="6" y="20"/>
              </a:cxn>
              <a:cxn ang="0">
                <a:pos x="4" y="20"/>
              </a:cxn>
              <a:cxn ang="0">
                <a:pos x="2" y="18"/>
              </a:cxn>
              <a:cxn ang="0">
                <a:pos x="2" y="18"/>
              </a:cxn>
              <a:cxn ang="0">
                <a:pos x="0" y="14"/>
              </a:cxn>
              <a:cxn ang="0">
                <a:pos x="2" y="10"/>
              </a:cxn>
              <a:cxn ang="0">
                <a:pos x="4" y="4"/>
              </a:cxn>
              <a:cxn ang="0">
                <a:pos x="4" y="4"/>
              </a:cxn>
              <a:cxn ang="0">
                <a:pos x="6" y="0"/>
              </a:cxn>
              <a:cxn ang="0">
                <a:pos x="6" y="0"/>
              </a:cxn>
              <a:cxn ang="0">
                <a:pos x="8" y="4"/>
              </a:cxn>
              <a:cxn ang="0">
                <a:pos x="8" y="4"/>
              </a:cxn>
            </a:cxnLst>
            <a:rect l="0" t="0" r="r" b="b"/>
            <a:pathLst>
              <a:path w="8" h="20">
                <a:moveTo>
                  <a:pt x="8" y="4"/>
                </a:moveTo>
                <a:lnTo>
                  <a:pt x="8" y="4"/>
                </a:lnTo>
                <a:lnTo>
                  <a:pt x="8" y="14"/>
                </a:lnTo>
                <a:lnTo>
                  <a:pt x="8" y="18"/>
                </a:lnTo>
                <a:lnTo>
                  <a:pt x="6" y="20"/>
                </a:lnTo>
                <a:lnTo>
                  <a:pt x="6" y="20"/>
                </a:lnTo>
                <a:lnTo>
                  <a:pt x="4" y="20"/>
                </a:lnTo>
                <a:lnTo>
                  <a:pt x="2" y="18"/>
                </a:lnTo>
                <a:lnTo>
                  <a:pt x="2" y="18"/>
                </a:lnTo>
                <a:lnTo>
                  <a:pt x="0" y="14"/>
                </a:lnTo>
                <a:lnTo>
                  <a:pt x="2" y="10"/>
                </a:lnTo>
                <a:lnTo>
                  <a:pt x="4" y="4"/>
                </a:lnTo>
                <a:lnTo>
                  <a:pt x="4" y="4"/>
                </a:lnTo>
                <a:lnTo>
                  <a:pt x="6" y="0"/>
                </a:lnTo>
                <a:lnTo>
                  <a:pt x="6" y="0"/>
                </a:lnTo>
                <a:lnTo>
                  <a:pt x="8" y="4"/>
                </a:lnTo>
                <a:lnTo>
                  <a:pt x="8" y="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6" name="Freeform 285"/>
          <p:cNvSpPr>
            <a:spLocks noChangeAspect="1"/>
          </p:cNvSpPr>
          <p:nvPr/>
        </p:nvSpPr>
        <p:spPr bwMode="auto">
          <a:xfrm>
            <a:off x="9846464" y="3302043"/>
            <a:ext cx="715918" cy="853595"/>
          </a:xfrm>
          <a:custGeom>
            <a:avLst/>
            <a:gdLst>
              <a:gd name="T0" fmla="*/ 52 w 990"/>
              <a:gd name="T1" fmla="*/ 892 h 1180"/>
              <a:gd name="T2" fmla="*/ 130 w 990"/>
              <a:gd name="T3" fmla="*/ 882 h 1180"/>
              <a:gd name="T4" fmla="*/ 82 w 990"/>
              <a:gd name="T5" fmla="*/ 884 h 1180"/>
              <a:gd name="T6" fmla="*/ 20 w 990"/>
              <a:gd name="T7" fmla="*/ 860 h 1180"/>
              <a:gd name="T8" fmla="*/ 78 w 990"/>
              <a:gd name="T9" fmla="*/ 826 h 1180"/>
              <a:gd name="T10" fmla="*/ 38 w 990"/>
              <a:gd name="T11" fmla="*/ 792 h 1180"/>
              <a:gd name="T12" fmla="*/ 90 w 990"/>
              <a:gd name="T13" fmla="*/ 780 h 1180"/>
              <a:gd name="T14" fmla="*/ 98 w 990"/>
              <a:gd name="T15" fmla="*/ 760 h 1180"/>
              <a:gd name="T16" fmla="*/ 122 w 990"/>
              <a:gd name="T17" fmla="*/ 738 h 1180"/>
              <a:gd name="T18" fmla="*/ 186 w 990"/>
              <a:gd name="T19" fmla="*/ 710 h 1180"/>
              <a:gd name="T20" fmla="*/ 240 w 990"/>
              <a:gd name="T21" fmla="*/ 678 h 1180"/>
              <a:gd name="T22" fmla="*/ 306 w 990"/>
              <a:gd name="T23" fmla="*/ 668 h 1180"/>
              <a:gd name="T24" fmla="*/ 258 w 990"/>
              <a:gd name="T25" fmla="*/ 652 h 1180"/>
              <a:gd name="T26" fmla="*/ 326 w 990"/>
              <a:gd name="T27" fmla="*/ 580 h 1180"/>
              <a:gd name="T28" fmla="*/ 366 w 990"/>
              <a:gd name="T29" fmla="*/ 542 h 1180"/>
              <a:gd name="T30" fmla="*/ 378 w 990"/>
              <a:gd name="T31" fmla="*/ 524 h 1180"/>
              <a:gd name="T32" fmla="*/ 394 w 990"/>
              <a:gd name="T33" fmla="*/ 470 h 1180"/>
              <a:gd name="T34" fmla="*/ 400 w 990"/>
              <a:gd name="T35" fmla="*/ 438 h 1180"/>
              <a:gd name="T36" fmla="*/ 420 w 990"/>
              <a:gd name="T37" fmla="*/ 392 h 1180"/>
              <a:gd name="T38" fmla="*/ 470 w 990"/>
              <a:gd name="T39" fmla="*/ 334 h 1180"/>
              <a:gd name="T40" fmla="*/ 490 w 990"/>
              <a:gd name="T41" fmla="*/ 314 h 1180"/>
              <a:gd name="T42" fmla="*/ 518 w 990"/>
              <a:gd name="T43" fmla="*/ 298 h 1180"/>
              <a:gd name="T44" fmla="*/ 554 w 990"/>
              <a:gd name="T45" fmla="*/ 256 h 1180"/>
              <a:gd name="T46" fmla="*/ 546 w 990"/>
              <a:gd name="T47" fmla="*/ 234 h 1180"/>
              <a:gd name="T48" fmla="*/ 562 w 990"/>
              <a:gd name="T49" fmla="*/ 200 h 1180"/>
              <a:gd name="T50" fmla="*/ 598 w 990"/>
              <a:gd name="T51" fmla="*/ 178 h 1180"/>
              <a:gd name="T52" fmla="*/ 604 w 990"/>
              <a:gd name="T53" fmla="*/ 146 h 1180"/>
              <a:gd name="T54" fmla="*/ 640 w 990"/>
              <a:gd name="T55" fmla="*/ 170 h 1180"/>
              <a:gd name="T56" fmla="*/ 672 w 990"/>
              <a:gd name="T57" fmla="*/ 128 h 1180"/>
              <a:gd name="T58" fmla="*/ 678 w 990"/>
              <a:gd name="T59" fmla="*/ 90 h 1180"/>
              <a:gd name="T60" fmla="*/ 716 w 990"/>
              <a:gd name="T61" fmla="*/ 94 h 1180"/>
              <a:gd name="T62" fmla="*/ 750 w 990"/>
              <a:gd name="T63" fmla="*/ 70 h 1180"/>
              <a:gd name="T64" fmla="*/ 776 w 990"/>
              <a:gd name="T65" fmla="*/ 24 h 1180"/>
              <a:gd name="T66" fmla="*/ 788 w 990"/>
              <a:gd name="T67" fmla="*/ 88 h 1180"/>
              <a:gd name="T68" fmla="*/ 832 w 990"/>
              <a:gd name="T69" fmla="*/ 26 h 1180"/>
              <a:gd name="T70" fmla="*/ 854 w 990"/>
              <a:gd name="T71" fmla="*/ 20 h 1180"/>
              <a:gd name="T72" fmla="*/ 872 w 990"/>
              <a:gd name="T73" fmla="*/ 30 h 1180"/>
              <a:gd name="T74" fmla="*/ 892 w 990"/>
              <a:gd name="T75" fmla="*/ 32 h 1180"/>
              <a:gd name="T76" fmla="*/ 934 w 990"/>
              <a:gd name="T77" fmla="*/ 20 h 1180"/>
              <a:gd name="T78" fmla="*/ 914 w 990"/>
              <a:gd name="T79" fmla="*/ 72 h 1180"/>
              <a:gd name="T80" fmla="*/ 946 w 990"/>
              <a:gd name="T81" fmla="*/ 110 h 1180"/>
              <a:gd name="T82" fmla="*/ 990 w 990"/>
              <a:gd name="T83" fmla="*/ 102 h 1180"/>
              <a:gd name="T84" fmla="*/ 934 w 990"/>
              <a:gd name="T85" fmla="*/ 154 h 1180"/>
              <a:gd name="T86" fmla="*/ 826 w 990"/>
              <a:gd name="T87" fmla="*/ 136 h 1180"/>
              <a:gd name="T88" fmla="*/ 742 w 990"/>
              <a:gd name="T89" fmla="*/ 220 h 1180"/>
              <a:gd name="T90" fmla="*/ 642 w 990"/>
              <a:gd name="T91" fmla="*/ 200 h 1180"/>
              <a:gd name="T92" fmla="*/ 578 w 990"/>
              <a:gd name="T93" fmla="*/ 256 h 1180"/>
              <a:gd name="T94" fmla="*/ 520 w 990"/>
              <a:gd name="T95" fmla="*/ 366 h 1180"/>
              <a:gd name="T96" fmla="*/ 434 w 990"/>
              <a:gd name="T97" fmla="*/ 570 h 1180"/>
              <a:gd name="T98" fmla="*/ 342 w 990"/>
              <a:gd name="T99" fmla="*/ 702 h 1180"/>
              <a:gd name="T100" fmla="*/ 364 w 990"/>
              <a:gd name="T101" fmla="*/ 872 h 1180"/>
              <a:gd name="T102" fmla="*/ 314 w 990"/>
              <a:gd name="T103" fmla="*/ 1022 h 1180"/>
              <a:gd name="T104" fmla="*/ 282 w 990"/>
              <a:gd name="T105" fmla="*/ 1092 h 1180"/>
              <a:gd name="T106" fmla="*/ 250 w 990"/>
              <a:gd name="T107" fmla="*/ 1036 h 1180"/>
              <a:gd name="T108" fmla="*/ 232 w 990"/>
              <a:gd name="T109" fmla="*/ 1094 h 1180"/>
              <a:gd name="T110" fmla="*/ 122 w 990"/>
              <a:gd name="T111" fmla="*/ 1162 h 1180"/>
              <a:gd name="T112" fmla="*/ 52 w 990"/>
              <a:gd name="T113" fmla="*/ 1168 h 1180"/>
              <a:gd name="T114" fmla="*/ 28 w 990"/>
              <a:gd name="T115" fmla="*/ 1082 h 1180"/>
              <a:gd name="T116" fmla="*/ 22 w 990"/>
              <a:gd name="T117" fmla="*/ 1050 h 1180"/>
              <a:gd name="T118" fmla="*/ 40 w 990"/>
              <a:gd name="T119" fmla="*/ 1014 h 1180"/>
              <a:gd name="T120" fmla="*/ 76 w 990"/>
              <a:gd name="T121" fmla="*/ 954 h 1180"/>
              <a:gd name="T122" fmla="*/ 38 w 990"/>
              <a:gd name="T123" fmla="*/ 972 h 1180"/>
              <a:gd name="T124" fmla="*/ 10 w 990"/>
              <a:gd name="T125" fmla="*/ 962 h 118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990"/>
              <a:gd name="T190" fmla="*/ 0 h 1180"/>
              <a:gd name="T191" fmla="*/ 990 w 990"/>
              <a:gd name="T192" fmla="*/ 1180 h 118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990" h="1180">
                <a:moveTo>
                  <a:pt x="8" y="914"/>
                </a:moveTo>
                <a:lnTo>
                  <a:pt x="8" y="914"/>
                </a:lnTo>
                <a:lnTo>
                  <a:pt x="10" y="914"/>
                </a:lnTo>
                <a:lnTo>
                  <a:pt x="12" y="912"/>
                </a:lnTo>
                <a:lnTo>
                  <a:pt x="14" y="914"/>
                </a:lnTo>
                <a:lnTo>
                  <a:pt x="16" y="918"/>
                </a:lnTo>
                <a:lnTo>
                  <a:pt x="18" y="920"/>
                </a:lnTo>
                <a:lnTo>
                  <a:pt x="22" y="922"/>
                </a:lnTo>
                <a:lnTo>
                  <a:pt x="24" y="918"/>
                </a:lnTo>
                <a:lnTo>
                  <a:pt x="24" y="916"/>
                </a:lnTo>
                <a:lnTo>
                  <a:pt x="24" y="912"/>
                </a:lnTo>
                <a:lnTo>
                  <a:pt x="24" y="910"/>
                </a:lnTo>
                <a:lnTo>
                  <a:pt x="20" y="910"/>
                </a:lnTo>
                <a:lnTo>
                  <a:pt x="16" y="910"/>
                </a:lnTo>
                <a:lnTo>
                  <a:pt x="12" y="908"/>
                </a:lnTo>
                <a:lnTo>
                  <a:pt x="12" y="904"/>
                </a:lnTo>
                <a:lnTo>
                  <a:pt x="14" y="900"/>
                </a:lnTo>
                <a:lnTo>
                  <a:pt x="18" y="896"/>
                </a:lnTo>
                <a:lnTo>
                  <a:pt x="20" y="892"/>
                </a:lnTo>
                <a:lnTo>
                  <a:pt x="24" y="892"/>
                </a:lnTo>
                <a:lnTo>
                  <a:pt x="28" y="894"/>
                </a:lnTo>
                <a:lnTo>
                  <a:pt x="32" y="896"/>
                </a:lnTo>
                <a:lnTo>
                  <a:pt x="36" y="896"/>
                </a:lnTo>
                <a:lnTo>
                  <a:pt x="40" y="894"/>
                </a:lnTo>
                <a:lnTo>
                  <a:pt x="44" y="890"/>
                </a:lnTo>
                <a:lnTo>
                  <a:pt x="48" y="892"/>
                </a:lnTo>
                <a:lnTo>
                  <a:pt x="52" y="892"/>
                </a:lnTo>
                <a:lnTo>
                  <a:pt x="60" y="892"/>
                </a:lnTo>
                <a:lnTo>
                  <a:pt x="68" y="896"/>
                </a:lnTo>
                <a:lnTo>
                  <a:pt x="80" y="894"/>
                </a:lnTo>
                <a:lnTo>
                  <a:pt x="88" y="894"/>
                </a:lnTo>
                <a:lnTo>
                  <a:pt x="96" y="902"/>
                </a:lnTo>
                <a:lnTo>
                  <a:pt x="98" y="908"/>
                </a:lnTo>
                <a:lnTo>
                  <a:pt x="96" y="912"/>
                </a:lnTo>
                <a:lnTo>
                  <a:pt x="96" y="914"/>
                </a:lnTo>
                <a:lnTo>
                  <a:pt x="96" y="916"/>
                </a:lnTo>
                <a:lnTo>
                  <a:pt x="100" y="916"/>
                </a:lnTo>
                <a:lnTo>
                  <a:pt x="104" y="914"/>
                </a:lnTo>
                <a:lnTo>
                  <a:pt x="108" y="912"/>
                </a:lnTo>
                <a:lnTo>
                  <a:pt x="108" y="910"/>
                </a:lnTo>
                <a:lnTo>
                  <a:pt x="106" y="906"/>
                </a:lnTo>
                <a:lnTo>
                  <a:pt x="104" y="904"/>
                </a:lnTo>
                <a:lnTo>
                  <a:pt x="104" y="900"/>
                </a:lnTo>
                <a:lnTo>
                  <a:pt x="106" y="896"/>
                </a:lnTo>
                <a:lnTo>
                  <a:pt x="110" y="894"/>
                </a:lnTo>
                <a:lnTo>
                  <a:pt x="114" y="894"/>
                </a:lnTo>
                <a:lnTo>
                  <a:pt x="122" y="894"/>
                </a:lnTo>
                <a:lnTo>
                  <a:pt x="130" y="890"/>
                </a:lnTo>
                <a:lnTo>
                  <a:pt x="134" y="888"/>
                </a:lnTo>
                <a:lnTo>
                  <a:pt x="134" y="886"/>
                </a:lnTo>
                <a:lnTo>
                  <a:pt x="134" y="884"/>
                </a:lnTo>
                <a:lnTo>
                  <a:pt x="130" y="882"/>
                </a:lnTo>
                <a:lnTo>
                  <a:pt x="128" y="884"/>
                </a:lnTo>
                <a:lnTo>
                  <a:pt x="124" y="886"/>
                </a:lnTo>
                <a:lnTo>
                  <a:pt x="122" y="886"/>
                </a:lnTo>
                <a:lnTo>
                  <a:pt x="120" y="886"/>
                </a:lnTo>
                <a:lnTo>
                  <a:pt x="120" y="884"/>
                </a:lnTo>
                <a:lnTo>
                  <a:pt x="122" y="882"/>
                </a:lnTo>
                <a:lnTo>
                  <a:pt x="124" y="874"/>
                </a:lnTo>
                <a:lnTo>
                  <a:pt x="128" y="868"/>
                </a:lnTo>
                <a:lnTo>
                  <a:pt x="132" y="862"/>
                </a:lnTo>
                <a:lnTo>
                  <a:pt x="132" y="858"/>
                </a:lnTo>
                <a:lnTo>
                  <a:pt x="130" y="858"/>
                </a:lnTo>
                <a:lnTo>
                  <a:pt x="126" y="858"/>
                </a:lnTo>
                <a:lnTo>
                  <a:pt x="120" y="862"/>
                </a:lnTo>
                <a:lnTo>
                  <a:pt x="120" y="866"/>
                </a:lnTo>
                <a:lnTo>
                  <a:pt x="118" y="872"/>
                </a:lnTo>
                <a:lnTo>
                  <a:pt x="116" y="880"/>
                </a:lnTo>
                <a:lnTo>
                  <a:pt x="112" y="886"/>
                </a:lnTo>
                <a:lnTo>
                  <a:pt x="108" y="888"/>
                </a:lnTo>
                <a:lnTo>
                  <a:pt x="106" y="890"/>
                </a:lnTo>
                <a:lnTo>
                  <a:pt x="104" y="888"/>
                </a:lnTo>
                <a:lnTo>
                  <a:pt x="102" y="886"/>
                </a:lnTo>
                <a:lnTo>
                  <a:pt x="96" y="888"/>
                </a:lnTo>
                <a:lnTo>
                  <a:pt x="86" y="886"/>
                </a:lnTo>
                <a:lnTo>
                  <a:pt x="82" y="884"/>
                </a:lnTo>
                <a:lnTo>
                  <a:pt x="84" y="878"/>
                </a:lnTo>
                <a:lnTo>
                  <a:pt x="86" y="874"/>
                </a:lnTo>
                <a:lnTo>
                  <a:pt x="86" y="870"/>
                </a:lnTo>
                <a:lnTo>
                  <a:pt x="86" y="866"/>
                </a:lnTo>
                <a:lnTo>
                  <a:pt x="82" y="866"/>
                </a:lnTo>
                <a:lnTo>
                  <a:pt x="80" y="870"/>
                </a:lnTo>
                <a:lnTo>
                  <a:pt x="76" y="878"/>
                </a:lnTo>
                <a:lnTo>
                  <a:pt x="74" y="882"/>
                </a:lnTo>
                <a:lnTo>
                  <a:pt x="72" y="886"/>
                </a:lnTo>
                <a:lnTo>
                  <a:pt x="68" y="886"/>
                </a:lnTo>
                <a:lnTo>
                  <a:pt x="62" y="886"/>
                </a:lnTo>
                <a:lnTo>
                  <a:pt x="58" y="880"/>
                </a:lnTo>
                <a:lnTo>
                  <a:pt x="52" y="882"/>
                </a:lnTo>
                <a:lnTo>
                  <a:pt x="44" y="884"/>
                </a:lnTo>
                <a:lnTo>
                  <a:pt x="38" y="886"/>
                </a:lnTo>
                <a:lnTo>
                  <a:pt x="32" y="888"/>
                </a:lnTo>
                <a:lnTo>
                  <a:pt x="24" y="886"/>
                </a:lnTo>
                <a:lnTo>
                  <a:pt x="22" y="886"/>
                </a:lnTo>
                <a:lnTo>
                  <a:pt x="18" y="884"/>
                </a:lnTo>
                <a:lnTo>
                  <a:pt x="20" y="880"/>
                </a:lnTo>
                <a:lnTo>
                  <a:pt x="20" y="878"/>
                </a:lnTo>
                <a:lnTo>
                  <a:pt x="16" y="874"/>
                </a:lnTo>
                <a:lnTo>
                  <a:pt x="18" y="868"/>
                </a:lnTo>
                <a:lnTo>
                  <a:pt x="20" y="866"/>
                </a:lnTo>
                <a:lnTo>
                  <a:pt x="20" y="860"/>
                </a:lnTo>
                <a:lnTo>
                  <a:pt x="22" y="856"/>
                </a:lnTo>
                <a:lnTo>
                  <a:pt x="26" y="854"/>
                </a:lnTo>
                <a:lnTo>
                  <a:pt x="32" y="852"/>
                </a:lnTo>
                <a:lnTo>
                  <a:pt x="32" y="846"/>
                </a:lnTo>
                <a:lnTo>
                  <a:pt x="32" y="844"/>
                </a:lnTo>
                <a:lnTo>
                  <a:pt x="34" y="840"/>
                </a:lnTo>
                <a:lnTo>
                  <a:pt x="32" y="840"/>
                </a:lnTo>
                <a:lnTo>
                  <a:pt x="28" y="838"/>
                </a:lnTo>
                <a:lnTo>
                  <a:pt x="24" y="838"/>
                </a:lnTo>
                <a:lnTo>
                  <a:pt x="22" y="836"/>
                </a:lnTo>
                <a:lnTo>
                  <a:pt x="22" y="832"/>
                </a:lnTo>
                <a:lnTo>
                  <a:pt x="24" y="830"/>
                </a:lnTo>
                <a:lnTo>
                  <a:pt x="26" y="828"/>
                </a:lnTo>
                <a:lnTo>
                  <a:pt x="28" y="830"/>
                </a:lnTo>
                <a:lnTo>
                  <a:pt x="32" y="830"/>
                </a:lnTo>
                <a:lnTo>
                  <a:pt x="32" y="826"/>
                </a:lnTo>
                <a:lnTo>
                  <a:pt x="38" y="822"/>
                </a:lnTo>
                <a:lnTo>
                  <a:pt x="42" y="820"/>
                </a:lnTo>
                <a:lnTo>
                  <a:pt x="48" y="820"/>
                </a:lnTo>
                <a:lnTo>
                  <a:pt x="52" y="824"/>
                </a:lnTo>
                <a:lnTo>
                  <a:pt x="58" y="826"/>
                </a:lnTo>
                <a:lnTo>
                  <a:pt x="64" y="826"/>
                </a:lnTo>
                <a:lnTo>
                  <a:pt x="78" y="826"/>
                </a:lnTo>
                <a:lnTo>
                  <a:pt x="82" y="824"/>
                </a:lnTo>
                <a:lnTo>
                  <a:pt x="86" y="822"/>
                </a:lnTo>
                <a:lnTo>
                  <a:pt x="84" y="820"/>
                </a:lnTo>
                <a:lnTo>
                  <a:pt x="80" y="820"/>
                </a:lnTo>
                <a:lnTo>
                  <a:pt x="76" y="822"/>
                </a:lnTo>
                <a:lnTo>
                  <a:pt x="72" y="822"/>
                </a:lnTo>
                <a:lnTo>
                  <a:pt x="68" y="820"/>
                </a:lnTo>
                <a:lnTo>
                  <a:pt x="64" y="818"/>
                </a:lnTo>
                <a:lnTo>
                  <a:pt x="68" y="816"/>
                </a:lnTo>
                <a:lnTo>
                  <a:pt x="72" y="816"/>
                </a:lnTo>
                <a:lnTo>
                  <a:pt x="78" y="814"/>
                </a:lnTo>
                <a:lnTo>
                  <a:pt x="78" y="812"/>
                </a:lnTo>
                <a:lnTo>
                  <a:pt x="76" y="812"/>
                </a:lnTo>
                <a:lnTo>
                  <a:pt x="70" y="812"/>
                </a:lnTo>
                <a:lnTo>
                  <a:pt x="58" y="816"/>
                </a:lnTo>
                <a:lnTo>
                  <a:pt x="46" y="816"/>
                </a:lnTo>
                <a:lnTo>
                  <a:pt x="40" y="814"/>
                </a:lnTo>
                <a:lnTo>
                  <a:pt x="36" y="814"/>
                </a:lnTo>
                <a:lnTo>
                  <a:pt x="34" y="810"/>
                </a:lnTo>
                <a:lnTo>
                  <a:pt x="38" y="808"/>
                </a:lnTo>
                <a:lnTo>
                  <a:pt x="38" y="804"/>
                </a:lnTo>
                <a:lnTo>
                  <a:pt x="36" y="800"/>
                </a:lnTo>
                <a:lnTo>
                  <a:pt x="34" y="798"/>
                </a:lnTo>
                <a:lnTo>
                  <a:pt x="34" y="794"/>
                </a:lnTo>
                <a:lnTo>
                  <a:pt x="38" y="792"/>
                </a:lnTo>
                <a:lnTo>
                  <a:pt x="42" y="794"/>
                </a:lnTo>
                <a:lnTo>
                  <a:pt x="44" y="798"/>
                </a:lnTo>
                <a:lnTo>
                  <a:pt x="46" y="802"/>
                </a:lnTo>
                <a:lnTo>
                  <a:pt x="50" y="804"/>
                </a:lnTo>
                <a:lnTo>
                  <a:pt x="50" y="802"/>
                </a:lnTo>
                <a:lnTo>
                  <a:pt x="48" y="800"/>
                </a:lnTo>
                <a:lnTo>
                  <a:pt x="50" y="796"/>
                </a:lnTo>
                <a:lnTo>
                  <a:pt x="50" y="794"/>
                </a:lnTo>
                <a:lnTo>
                  <a:pt x="56" y="794"/>
                </a:lnTo>
                <a:lnTo>
                  <a:pt x="60" y="796"/>
                </a:lnTo>
                <a:lnTo>
                  <a:pt x="64" y="796"/>
                </a:lnTo>
                <a:lnTo>
                  <a:pt x="68" y="794"/>
                </a:lnTo>
                <a:lnTo>
                  <a:pt x="68" y="798"/>
                </a:lnTo>
                <a:lnTo>
                  <a:pt x="70" y="802"/>
                </a:lnTo>
                <a:lnTo>
                  <a:pt x="72" y="804"/>
                </a:lnTo>
                <a:lnTo>
                  <a:pt x="74" y="806"/>
                </a:lnTo>
                <a:lnTo>
                  <a:pt x="76" y="806"/>
                </a:lnTo>
                <a:lnTo>
                  <a:pt x="76" y="804"/>
                </a:lnTo>
                <a:lnTo>
                  <a:pt x="76" y="802"/>
                </a:lnTo>
                <a:lnTo>
                  <a:pt x="74" y="798"/>
                </a:lnTo>
                <a:lnTo>
                  <a:pt x="72" y="796"/>
                </a:lnTo>
                <a:lnTo>
                  <a:pt x="74" y="792"/>
                </a:lnTo>
                <a:lnTo>
                  <a:pt x="76" y="790"/>
                </a:lnTo>
                <a:lnTo>
                  <a:pt x="82" y="784"/>
                </a:lnTo>
                <a:lnTo>
                  <a:pt x="86" y="782"/>
                </a:lnTo>
                <a:lnTo>
                  <a:pt x="90" y="780"/>
                </a:lnTo>
                <a:lnTo>
                  <a:pt x="92" y="782"/>
                </a:lnTo>
                <a:lnTo>
                  <a:pt x="92" y="786"/>
                </a:lnTo>
                <a:lnTo>
                  <a:pt x="92" y="792"/>
                </a:lnTo>
                <a:lnTo>
                  <a:pt x="94" y="794"/>
                </a:lnTo>
                <a:lnTo>
                  <a:pt x="94" y="796"/>
                </a:lnTo>
                <a:lnTo>
                  <a:pt x="98" y="796"/>
                </a:lnTo>
                <a:lnTo>
                  <a:pt x="98" y="794"/>
                </a:lnTo>
                <a:lnTo>
                  <a:pt x="98" y="790"/>
                </a:lnTo>
                <a:lnTo>
                  <a:pt x="96" y="784"/>
                </a:lnTo>
                <a:lnTo>
                  <a:pt x="96" y="778"/>
                </a:lnTo>
                <a:lnTo>
                  <a:pt x="100" y="774"/>
                </a:lnTo>
                <a:lnTo>
                  <a:pt x="102" y="772"/>
                </a:lnTo>
                <a:lnTo>
                  <a:pt x="102" y="770"/>
                </a:lnTo>
                <a:lnTo>
                  <a:pt x="100" y="770"/>
                </a:lnTo>
                <a:lnTo>
                  <a:pt x="98" y="772"/>
                </a:lnTo>
                <a:lnTo>
                  <a:pt x="94" y="772"/>
                </a:lnTo>
                <a:lnTo>
                  <a:pt x="92" y="772"/>
                </a:lnTo>
                <a:lnTo>
                  <a:pt x="92" y="768"/>
                </a:lnTo>
                <a:lnTo>
                  <a:pt x="96" y="768"/>
                </a:lnTo>
                <a:lnTo>
                  <a:pt x="98" y="766"/>
                </a:lnTo>
                <a:lnTo>
                  <a:pt x="96" y="766"/>
                </a:lnTo>
                <a:lnTo>
                  <a:pt x="94" y="764"/>
                </a:lnTo>
                <a:lnTo>
                  <a:pt x="92" y="762"/>
                </a:lnTo>
                <a:lnTo>
                  <a:pt x="94" y="760"/>
                </a:lnTo>
                <a:lnTo>
                  <a:pt x="98" y="760"/>
                </a:lnTo>
                <a:lnTo>
                  <a:pt x="102" y="760"/>
                </a:lnTo>
                <a:lnTo>
                  <a:pt x="106" y="758"/>
                </a:lnTo>
                <a:lnTo>
                  <a:pt x="112" y="758"/>
                </a:lnTo>
                <a:lnTo>
                  <a:pt x="130" y="762"/>
                </a:lnTo>
                <a:lnTo>
                  <a:pt x="138" y="762"/>
                </a:lnTo>
                <a:lnTo>
                  <a:pt x="140" y="766"/>
                </a:lnTo>
                <a:lnTo>
                  <a:pt x="144" y="766"/>
                </a:lnTo>
                <a:lnTo>
                  <a:pt x="142" y="764"/>
                </a:lnTo>
                <a:lnTo>
                  <a:pt x="142" y="762"/>
                </a:lnTo>
                <a:lnTo>
                  <a:pt x="144" y="758"/>
                </a:lnTo>
                <a:lnTo>
                  <a:pt x="146" y="758"/>
                </a:lnTo>
                <a:lnTo>
                  <a:pt x="148" y="756"/>
                </a:lnTo>
                <a:lnTo>
                  <a:pt x="146" y="754"/>
                </a:lnTo>
                <a:lnTo>
                  <a:pt x="144" y="754"/>
                </a:lnTo>
                <a:lnTo>
                  <a:pt x="142" y="750"/>
                </a:lnTo>
                <a:lnTo>
                  <a:pt x="140" y="748"/>
                </a:lnTo>
                <a:lnTo>
                  <a:pt x="136" y="748"/>
                </a:lnTo>
                <a:lnTo>
                  <a:pt x="132" y="750"/>
                </a:lnTo>
                <a:lnTo>
                  <a:pt x="128" y="750"/>
                </a:lnTo>
                <a:lnTo>
                  <a:pt x="124" y="748"/>
                </a:lnTo>
                <a:lnTo>
                  <a:pt x="126" y="746"/>
                </a:lnTo>
                <a:lnTo>
                  <a:pt x="130" y="742"/>
                </a:lnTo>
                <a:lnTo>
                  <a:pt x="128" y="742"/>
                </a:lnTo>
                <a:lnTo>
                  <a:pt x="126" y="740"/>
                </a:lnTo>
                <a:lnTo>
                  <a:pt x="122" y="738"/>
                </a:lnTo>
                <a:lnTo>
                  <a:pt x="122" y="734"/>
                </a:lnTo>
                <a:lnTo>
                  <a:pt x="124" y="732"/>
                </a:lnTo>
                <a:lnTo>
                  <a:pt x="132" y="728"/>
                </a:lnTo>
                <a:lnTo>
                  <a:pt x="140" y="730"/>
                </a:lnTo>
                <a:lnTo>
                  <a:pt x="142" y="732"/>
                </a:lnTo>
                <a:lnTo>
                  <a:pt x="146" y="734"/>
                </a:lnTo>
                <a:lnTo>
                  <a:pt x="148" y="730"/>
                </a:lnTo>
                <a:lnTo>
                  <a:pt x="150" y="726"/>
                </a:lnTo>
                <a:lnTo>
                  <a:pt x="150" y="720"/>
                </a:lnTo>
                <a:lnTo>
                  <a:pt x="152" y="716"/>
                </a:lnTo>
                <a:lnTo>
                  <a:pt x="158" y="712"/>
                </a:lnTo>
                <a:lnTo>
                  <a:pt x="164" y="712"/>
                </a:lnTo>
                <a:lnTo>
                  <a:pt x="168" y="712"/>
                </a:lnTo>
                <a:lnTo>
                  <a:pt x="172" y="712"/>
                </a:lnTo>
                <a:lnTo>
                  <a:pt x="172" y="710"/>
                </a:lnTo>
                <a:lnTo>
                  <a:pt x="172" y="708"/>
                </a:lnTo>
                <a:lnTo>
                  <a:pt x="174" y="704"/>
                </a:lnTo>
                <a:lnTo>
                  <a:pt x="178" y="704"/>
                </a:lnTo>
                <a:lnTo>
                  <a:pt x="180" y="708"/>
                </a:lnTo>
                <a:lnTo>
                  <a:pt x="178" y="710"/>
                </a:lnTo>
                <a:lnTo>
                  <a:pt x="182" y="710"/>
                </a:lnTo>
                <a:lnTo>
                  <a:pt x="186" y="710"/>
                </a:lnTo>
                <a:lnTo>
                  <a:pt x="188" y="708"/>
                </a:lnTo>
                <a:lnTo>
                  <a:pt x="186" y="704"/>
                </a:lnTo>
                <a:lnTo>
                  <a:pt x="186" y="702"/>
                </a:lnTo>
                <a:lnTo>
                  <a:pt x="188" y="702"/>
                </a:lnTo>
                <a:lnTo>
                  <a:pt x="192" y="702"/>
                </a:lnTo>
                <a:lnTo>
                  <a:pt x="194" y="700"/>
                </a:lnTo>
                <a:lnTo>
                  <a:pt x="196" y="696"/>
                </a:lnTo>
                <a:lnTo>
                  <a:pt x="198" y="692"/>
                </a:lnTo>
                <a:lnTo>
                  <a:pt x="210" y="686"/>
                </a:lnTo>
                <a:lnTo>
                  <a:pt x="216" y="684"/>
                </a:lnTo>
                <a:lnTo>
                  <a:pt x="220" y="684"/>
                </a:lnTo>
                <a:lnTo>
                  <a:pt x="222" y="686"/>
                </a:lnTo>
                <a:lnTo>
                  <a:pt x="222" y="690"/>
                </a:lnTo>
                <a:lnTo>
                  <a:pt x="220" y="696"/>
                </a:lnTo>
                <a:lnTo>
                  <a:pt x="222" y="698"/>
                </a:lnTo>
                <a:lnTo>
                  <a:pt x="224" y="700"/>
                </a:lnTo>
                <a:lnTo>
                  <a:pt x="230" y="700"/>
                </a:lnTo>
                <a:lnTo>
                  <a:pt x="234" y="696"/>
                </a:lnTo>
                <a:lnTo>
                  <a:pt x="232" y="694"/>
                </a:lnTo>
                <a:lnTo>
                  <a:pt x="228" y="690"/>
                </a:lnTo>
                <a:lnTo>
                  <a:pt x="228" y="684"/>
                </a:lnTo>
                <a:lnTo>
                  <a:pt x="234" y="680"/>
                </a:lnTo>
                <a:lnTo>
                  <a:pt x="240" y="678"/>
                </a:lnTo>
                <a:lnTo>
                  <a:pt x="242" y="676"/>
                </a:lnTo>
                <a:lnTo>
                  <a:pt x="248" y="676"/>
                </a:lnTo>
                <a:lnTo>
                  <a:pt x="250" y="680"/>
                </a:lnTo>
                <a:lnTo>
                  <a:pt x="254" y="684"/>
                </a:lnTo>
                <a:lnTo>
                  <a:pt x="256" y="690"/>
                </a:lnTo>
                <a:lnTo>
                  <a:pt x="254" y="694"/>
                </a:lnTo>
                <a:lnTo>
                  <a:pt x="254" y="698"/>
                </a:lnTo>
                <a:lnTo>
                  <a:pt x="258" y="700"/>
                </a:lnTo>
                <a:lnTo>
                  <a:pt x="262" y="700"/>
                </a:lnTo>
                <a:lnTo>
                  <a:pt x="266" y="698"/>
                </a:lnTo>
                <a:lnTo>
                  <a:pt x="264" y="696"/>
                </a:lnTo>
                <a:lnTo>
                  <a:pt x="264" y="694"/>
                </a:lnTo>
                <a:lnTo>
                  <a:pt x="266" y="690"/>
                </a:lnTo>
                <a:lnTo>
                  <a:pt x="274" y="692"/>
                </a:lnTo>
                <a:lnTo>
                  <a:pt x="282" y="690"/>
                </a:lnTo>
                <a:lnTo>
                  <a:pt x="288" y="688"/>
                </a:lnTo>
                <a:lnTo>
                  <a:pt x="288" y="684"/>
                </a:lnTo>
                <a:lnTo>
                  <a:pt x="286" y="682"/>
                </a:lnTo>
                <a:lnTo>
                  <a:pt x="284" y="678"/>
                </a:lnTo>
                <a:lnTo>
                  <a:pt x="288" y="676"/>
                </a:lnTo>
                <a:lnTo>
                  <a:pt x="292" y="674"/>
                </a:lnTo>
                <a:lnTo>
                  <a:pt x="300" y="668"/>
                </a:lnTo>
                <a:lnTo>
                  <a:pt x="306" y="668"/>
                </a:lnTo>
                <a:lnTo>
                  <a:pt x="316" y="662"/>
                </a:lnTo>
                <a:lnTo>
                  <a:pt x="318" y="660"/>
                </a:lnTo>
                <a:lnTo>
                  <a:pt x="320" y="658"/>
                </a:lnTo>
                <a:lnTo>
                  <a:pt x="316" y="656"/>
                </a:lnTo>
                <a:lnTo>
                  <a:pt x="314" y="658"/>
                </a:lnTo>
                <a:lnTo>
                  <a:pt x="312" y="662"/>
                </a:lnTo>
                <a:lnTo>
                  <a:pt x="304" y="664"/>
                </a:lnTo>
                <a:lnTo>
                  <a:pt x="294" y="668"/>
                </a:lnTo>
                <a:lnTo>
                  <a:pt x="280" y="678"/>
                </a:lnTo>
                <a:lnTo>
                  <a:pt x="272" y="684"/>
                </a:lnTo>
                <a:lnTo>
                  <a:pt x="266" y="686"/>
                </a:lnTo>
                <a:lnTo>
                  <a:pt x="260" y="682"/>
                </a:lnTo>
                <a:lnTo>
                  <a:pt x="258" y="678"/>
                </a:lnTo>
                <a:lnTo>
                  <a:pt x="256" y="674"/>
                </a:lnTo>
                <a:lnTo>
                  <a:pt x="260" y="668"/>
                </a:lnTo>
                <a:lnTo>
                  <a:pt x="260" y="666"/>
                </a:lnTo>
                <a:lnTo>
                  <a:pt x="260" y="664"/>
                </a:lnTo>
                <a:lnTo>
                  <a:pt x="258" y="662"/>
                </a:lnTo>
                <a:lnTo>
                  <a:pt x="256" y="664"/>
                </a:lnTo>
                <a:lnTo>
                  <a:pt x="252" y="666"/>
                </a:lnTo>
                <a:lnTo>
                  <a:pt x="248" y="662"/>
                </a:lnTo>
                <a:lnTo>
                  <a:pt x="248" y="658"/>
                </a:lnTo>
                <a:lnTo>
                  <a:pt x="248" y="656"/>
                </a:lnTo>
                <a:lnTo>
                  <a:pt x="252" y="652"/>
                </a:lnTo>
                <a:lnTo>
                  <a:pt x="258" y="652"/>
                </a:lnTo>
                <a:lnTo>
                  <a:pt x="264" y="650"/>
                </a:lnTo>
                <a:lnTo>
                  <a:pt x="266" y="648"/>
                </a:lnTo>
                <a:lnTo>
                  <a:pt x="266" y="644"/>
                </a:lnTo>
                <a:lnTo>
                  <a:pt x="266" y="640"/>
                </a:lnTo>
                <a:lnTo>
                  <a:pt x="264" y="638"/>
                </a:lnTo>
                <a:lnTo>
                  <a:pt x="266" y="634"/>
                </a:lnTo>
                <a:lnTo>
                  <a:pt x="282" y="616"/>
                </a:lnTo>
                <a:lnTo>
                  <a:pt x="286" y="612"/>
                </a:lnTo>
                <a:lnTo>
                  <a:pt x="288" y="608"/>
                </a:lnTo>
                <a:lnTo>
                  <a:pt x="296" y="604"/>
                </a:lnTo>
                <a:lnTo>
                  <a:pt x="300" y="598"/>
                </a:lnTo>
                <a:lnTo>
                  <a:pt x="304" y="592"/>
                </a:lnTo>
                <a:lnTo>
                  <a:pt x="306" y="594"/>
                </a:lnTo>
                <a:lnTo>
                  <a:pt x="310" y="598"/>
                </a:lnTo>
                <a:lnTo>
                  <a:pt x="314" y="602"/>
                </a:lnTo>
                <a:lnTo>
                  <a:pt x="320" y="602"/>
                </a:lnTo>
                <a:lnTo>
                  <a:pt x="324" y="600"/>
                </a:lnTo>
                <a:lnTo>
                  <a:pt x="326" y="594"/>
                </a:lnTo>
                <a:lnTo>
                  <a:pt x="326" y="590"/>
                </a:lnTo>
                <a:lnTo>
                  <a:pt x="324" y="588"/>
                </a:lnTo>
                <a:lnTo>
                  <a:pt x="324" y="584"/>
                </a:lnTo>
                <a:lnTo>
                  <a:pt x="326" y="580"/>
                </a:lnTo>
                <a:lnTo>
                  <a:pt x="328" y="578"/>
                </a:lnTo>
                <a:lnTo>
                  <a:pt x="332" y="578"/>
                </a:lnTo>
                <a:lnTo>
                  <a:pt x="336" y="578"/>
                </a:lnTo>
                <a:lnTo>
                  <a:pt x="338" y="576"/>
                </a:lnTo>
                <a:lnTo>
                  <a:pt x="336" y="572"/>
                </a:lnTo>
                <a:lnTo>
                  <a:pt x="332" y="574"/>
                </a:lnTo>
                <a:lnTo>
                  <a:pt x="328" y="576"/>
                </a:lnTo>
                <a:lnTo>
                  <a:pt x="324" y="578"/>
                </a:lnTo>
                <a:lnTo>
                  <a:pt x="322" y="578"/>
                </a:lnTo>
                <a:lnTo>
                  <a:pt x="320" y="576"/>
                </a:lnTo>
                <a:lnTo>
                  <a:pt x="322" y="572"/>
                </a:lnTo>
                <a:lnTo>
                  <a:pt x="326" y="564"/>
                </a:lnTo>
                <a:lnTo>
                  <a:pt x="328" y="564"/>
                </a:lnTo>
                <a:lnTo>
                  <a:pt x="332" y="562"/>
                </a:lnTo>
                <a:lnTo>
                  <a:pt x="338" y="558"/>
                </a:lnTo>
                <a:lnTo>
                  <a:pt x="338" y="552"/>
                </a:lnTo>
                <a:lnTo>
                  <a:pt x="340" y="548"/>
                </a:lnTo>
                <a:lnTo>
                  <a:pt x="344" y="546"/>
                </a:lnTo>
                <a:lnTo>
                  <a:pt x="346" y="546"/>
                </a:lnTo>
                <a:lnTo>
                  <a:pt x="348" y="548"/>
                </a:lnTo>
                <a:lnTo>
                  <a:pt x="350" y="546"/>
                </a:lnTo>
                <a:lnTo>
                  <a:pt x="352" y="544"/>
                </a:lnTo>
                <a:lnTo>
                  <a:pt x="356" y="546"/>
                </a:lnTo>
                <a:lnTo>
                  <a:pt x="360" y="548"/>
                </a:lnTo>
                <a:lnTo>
                  <a:pt x="364" y="546"/>
                </a:lnTo>
                <a:lnTo>
                  <a:pt x="366" y="542"/>
                </a:lnTo>
                <a:lnTo>
                  <a:pt x="364" y="538"/>
                </a:lnTo>
                <a:lnTo>
                  <a:pt x="364" y="532"/>
                </a:lnTo>
                <a:lnTo>
                  <a:pt x="366" y="530"/>
                </a:lnTo>
                <a:lnTo>
                  <a:pt x="364" y="528"/>
                </a:lnTo>
                <a:lnTo>
                  <a:pt x="362" y="530"/>
                </a:lnTo>
                <a:lnTo>
                  <a:pt x="362" y="532"/>
                </a:lnTo>
                <a:lnTo>
                  <a:pt x="356" y="534"/>
                </a:lnTo>
                <a:lnTo>
                  <a:pt x="354" y="532"/>
                </a:lnTo>
                <a:lnTo>
                  <a:pt x="354" y="528"/>
                </a:lnTo>
                <a:lnTo>
                  <a:pt x="356" y="526"/>
                </a:lnTo>
                <a:lnTo>
                  <a:pt x="362" y="524"/>
                </a:lnTo>
                <a:lnTo>
                  <a:pt x="364" y="520"/>
                </a:lnTo>
                <a:lnTo>
                  <a:pt x="362" y="514"/>
                </a:lnTo>
                <a:lnTo>
                  <a:pt x="362" y="512"/>
                </a:lnTo>
                <a:lnTo>
                  <a:pt x="364" y="510"/>
                </a:lnTo>
                <a:lnTo>
                  <a:pt x="366" y="512"/>
                </a:lnTo>
                <a:lnTo>
                  <a:pt x="368" y="518"/>
                </a:lnTo>
                <a:lnTo>
                  <a:pt x="372" y="520"/>
                </a:lnTo>
                <a:lnTo>
                  <a:pt x="374" y="524"/>
                </a:lnTo>
                <a:lnTo>
                  <a:pt x="376" y="526"/>
                </a:lnTo>
                <a:lnTo>
                  <a:pt x="378" y="526"/>
                </a:lnTo>
                <a:lnTo>
                  <a:pt x="378" y="524"/>
                </a:lnTo>
                <a:lnTo>
                  <a:pt x="378" y="520"/>
                </a:lnTo>
                <a:lnTo>
                  <a:pt x="376" y="512"/>
                </a:lnTo>
                <a:lnTo>
                  <a:pt x="372" y="510"/>
                </a:lnTo>
                <a:lnTo>
                  <a:pt x="370" y="506"/>
                </a:lnTo>
                <a:lnTo>
                  <a:pt x="370" y="502"/>
                </a:lnTo>
                <a:lnTo>
                  <a:pt x="372" y="500"/>
                </a:lnTo>
                <a:lnTo>
                  <a:pt x="374" y="498"/>
                </a:lnTo>
                <a:lnTo>
                  <a:pt x="378" y="500"/>
                </a:lnTo>
                <a:lnTo>
                  <a:pt x="380" y="500"/>
                </a:lnTo>
                <a:lnTo>
                  <a:pt x="380" y="496"/>
                </a:lnTo>
                <a:lnTo>
                  <a:pt x="378" y="494"/>
                </a:lnTo>
                <a:lnTo>
                  <a:pt x="380" y="490"/>
                </a:lnTo>
                <a:lnTo>
                  <a:pt x="384" y="488"/>
                </a:lnTo>
                <a:lnTo>
                  <a:pt x="386" y="486"/>
                </a:lnTo>
                <a:lnTo>
                  <a:pt x="382" y="484"/>
                </a:lnTo>
                <a:lnTo>
                  <a:pt x="382" y="480"/>
                </a:lnTo>
                <a:lnTo>
                  <a:pt x="384" y="478"/>
                </a:lnTo>
                <a:lnTo>
                  <a:pt x="386" y="478"/>
                </a:lnTo>
                <a:lnTo>
                  <a:pt x="390" y="480"/>
                </a:lnTo>
                <a:lnTo>
                  <a:pt x="394" y="482"/>
                </a:lnTo>
                <a:lnTo>
                  <a:pt x="398" y="482"/>
                </a:lnTo>
                <a:lnTo>
                  <a:pt x="398" y="480"/>
                </a:lnTo>
                <a:lnTo>
                  <a:pt x="396" y="478"/>
                </a:lnTo>
                <a:lnTo>
                  <a:pt x="394" y="474"/>
                </a:lnTo>
                <a:lnTo>
                  <a:pt x="394" y="470"/>
                </a:lnTo>
                <a:lnTo>
                  <a:pt x="394" y="468"/>
                </a:lnTo>
                <a:lnTo>
                  <a:pt x="390" y="468"/>
                </a:lnTo>
                <a:lnTo>
                  <a:pt x="386" y="470"/>
                </a:lnTo>
                <a:lnTo>
                  <a:pt x="380" y="476"/>
                </a:lnTo>
                <a:lnTo>
                  <a:pt x="376" y="476"/>
                </a:lnTo>
                <a:lnTo>
                  <a:pt x="374" y="476"/>
                </a:lnTo>
                <a:lnTo>
                  <a:pt x="374" y="474"/>
                </a:lnTo>
                <a:lnTo>
                  <a:pt x="374" y="472"/>
                </a:lnTo>
                <a:lnTo>
                  <a:pt x="378" y="468"/>
                </a:lnTo>
                <a:lnTo>
                  <a:pt x="384" y="466"/>
                </a:lnTo>
                <a:lnTo>
                  <a:pt x="390" y="462"/>
                </a:lnTo>
                <a:lnTo>
                  <a:pt x="390" y="456"/>
                </a:lnTo>
                <a:lnTo>
                  <a:pt x="392" y="452"/>
                </a:lnTo>
                <a:lnTo>
                  <a:pt x="394" y="450"/>
                </a:lnTo>
                <a:lnTo>
                  <a:pt x="402" y="448"/>
                </a:lnTo>
                <a:lnTo>
                  <a:pt x="406" y="448"/>
                </a:lnTo>
                <a:lnTo>
                  <a:pt x="408" y="448"/>
                </a:lnTo>
                <a:lnTo>
                  <a:pt x="410" y="444"/>
                </a:lnTo>
                <a:lnTo>
                  <a:pt x="410" y="442"/>
                </a:lnTo>
                <a:lnTo>
                  <a:pt x="408" y="438"/>
                </a:lnTo>
                <a:lnTo>
                  <a:pt x="406" y="440"/>
                </a:lnTo>
                <a:lnTo>
                  <a:pt x="404" y="444"/>
                </a:lnTo>
                <a:lnTo>
                  <a:pt x="402" y="442"/>
                </a:lnTo>
                <a:lnTo>
                  <a:pt x="400" y="438"/>
                </a:lnTo>
                <a:lnTo>
                  <a:pt x="400" y="428"/>
                </a:lnTo>
                <a:lnTo>
                  <a:pt x="402" y="428"/>
                </a:lnTo>
                <a:lnTo>
                  <a:pt x="404" y="430"/>
                </a:lnTo>
                <a:lnTo>
                  <a:pt x="408" y="428"/>
                </a:lnTo>
                <a:lnTo>
                  <a:pt x="410" y="426"/>
                </a:lnTo>
                <a:lnTo>
                  <a:pt x="412" y="426"/>
                </a:lnTo>
                <a:lnTo>
                  <a:pt x="412" y="424"/>
                </a:lnTo>
                <a:lnTo>
                  <a:pt x="410" y="422"/>
                </a:lnTo>
                <a:lnTo>
                  <a:pt x="408" y="422"/>
                </a:lnTo>
                <a:lnTo>
                  <a:pt x="404" y="422"/>
                </a:lnTo>
                <a:lnTo>
                  <a:pt x="404" y="418"/>
                </a:lnTo>
                <a:lnTo>
                  <a:pt x="404" y="416"/>
                </a:lnTo>
                <a:lnTo>
                  <a:pt x="408" y="414"/>
                </a:lnTo>
                <a:lnTo>
                  <a:pt x="406" y="410"/>
                </a:lnTo>
                <a:lnTo>
                  <a:pt x="410" y="410"/>
                </a:lnTo>
                <a:lnTo>
                  <a:pt x="414" y="408"/>
                </a:lnTo>
                <a:lnTo>
                  <a:pt x="414" y="406"/>
                </a:lnTo>
                <a:lnTo>
                  <a:pt x="414" y="402"/>
                </a:lnTo>
                <a:lnTo>
                  <a:pt x="418" y="402"/>
                </a:lnTo>
                <a:lnTo>
                  <a:pt x="422" y="402"/>
                </a:lnTo>
                <a:lnTo>
                  <a:pt x="424" y="398"/>
                </a:lnTo>
                <a:lnTo>
                  <a:pt x="422" y="396"/>
                </a:lnTo>
                <a:lnTo>
                  <a:pt x="420" y="392"/>
                </a:lnTo>
                <a:lnTo>
                  <a:pt x="422" y="388"/>
                </a:lnTo>
                <a:lnTo>
                  <a:pt x="426" y="386"/>
                </a:lnTo>
                <a:lnTo>
                  <a:pt x="432" y="386"/>
                </a:lnTo>
                <a:lnTo>
                  <a:pt x="434" y="382"/>
                </a:lnTo>
                <a:lnTo>
                  <a:pt x="438" y="384"/>
                </a:lnTo>
                <a:lnTo>
                  <a:pt x="440" y="384"/>
                </a:lnTo>
                <a:lnTo>
                  <a:pt x="442" y="382"/>
                </a:lnTo>
                <a:lnTo>
                  <a:pt x="442" y="378"/>
                </a:lnTo>
                <a:lnTo>
                  <a:pt x="442" y="374"/>
                </a:lnTo>
                <a:lnTo>
                  <a:pt x="444" y="372"/>
                </a:lnTo>
                <a:lnTo>
                  <a:pt x="448" y="370"/>
                </a:lnTo>
                <a:lnTo>
                  <a:pt x="450" y="368"/>
                </a:lnTo>
                <a:lnTo>
                  <a:pt x="450" y="364"/>
                </a:lnTo>
                <a:lnTo>
                  <a:pt x="450" y="362"/>
                </a:lnTo>
                <a:lnTo>
                  <a:pt x="448" y="362"/>
                </a:lnTo>
                <a:lnTo>
                  <a:pt x="446" y="362"/>
                </a:lnTo>
                <a:lnTo>
                  <a:pt x="446" y="360"/>
                </a:lnTo>
                <a:lnTo>
                  <a:pt x="446" y="356"/>
                </a:lnTo>
                <a:lnTo>
                  <a:pt x="450" y="354"/>
                </a:lnTo>
                <a:lnTo>
                  <a:pt x="454" y="352"/>
                </a:lnTo>
                <a:lnTo>
                  <a:pt x="454" y="346"/>
                </a:lnTo>
                <a:lnTo>
                  <a:pt x="456" y="342"/>
                </a:lnTo>
                <a:lnTo>
                  <a:pt x="464" y="336"/>
                </a:lnTo>
                <a:lnTo>
                  <a:pt x="466" y="334"/>
                </a:lnTo>
                <a:lnTo>
                  <a:pt x="470" y="334"/>
                </a:lnTo>
                <a:lnTo>
                  <a:pt x="470" y="340"/>
                </a:lnTo>
                <a:lnTo>
                  <a:pt x="472" y="342"/>
                </a:lnTo>
                <a:lnTo>
                  <a:pt x="478" y="344"/>
                </a:lnTo>
                <a:lnTo>
                  <a:pt x="484" y="344"/>
                </a:lnTo>
                <a:lnTo>
                  <a:pt x="490" y="342"/>
                </a:lnTo>
                <a:lnTo>
                  <a:pt x="496" y="338"/>
                </a:lnTo>
                <a:lnTo>
                  <a:pt x="498" y="334"/>
                </a:lnTo>
                <a:lnTo>
                  <a:pt x="498" y="332"/>
                </a:lnTo>
                <a:lnTo>
                  <a:pt x="496" y="332"/>
                </a:lnTo>
                <a:lnTo>
                  <a:pt x="492" y="334"/>
                </a:lnTo>
                <a:lnTo>
                  <a:pt x="484" y="336"/>
                </a:lnTo>
                <a:lnTo>
                  <a:pt x="478" y="334"/>
                </a:lnTo>
                <a:lnTo>
                  <a:pt x="478" y="332"/>
                </a:lnTo>
                <a:lnTo>
                  <a:pt x="482" y="332"/>
                </a:lnTo>
                <a:lnTo>
                  <a:pt x="484" y="330"/>
                </a:lnTo>
                <a:lnTo>
                  <a:pt x="486" y="324"/>
                </a:lnTo>
                <a:lnTo>
                  <a:pt x="488" y="322"/>
                </a:lnTo>
                <a:lnTo>
                  <a:pt x="490" y="322"/>
                </a:lnTo>
                <a:lnTo>
                  <a:pt x="490" y="320"/>
                </a:lnTo>
                <a:lnTo>
                  <a:pt x="488" y="318"/>
                </a:lnTo>
                <a:lnTo>
                  <a:pt x="490" y="318"/>
                </a:lnTo>
                <a:lnTo>
                  <a:pt x="492" y="316"/>
                </a:lnTo>
                <a:lnTo>
                  <a:pt x="490" y="314"/>
                </a:lnTo>
                <a:lnTo>
                  <a:pt x="486" y="312"/>
                </a:lnTo>
                <a:lnTo>
                  <a:pt x="486" y="306"/>
                </a:lnTo>
                <a:lnTo>
                  <a:pt x="488" y="302"/>
                </a:lnTo>
                <a:lnTo>
                  <a:pt x="492" y="298"/>
                </a:lnTo>
                <a:lnTo>
                  <a:pt x="498" y="296"/>
                </a:lnTo>
                <a:lnTo>
                  <a:pt x="498" y="294"/>
                </a:lnTo>
                <a:lnTo>
                  <a:pt x="496" y="294"/>
                </a:lnTo>
                <a:lnTo>
                  <a:pt x="492" y="292"/>
                </a:lnTo>
                <a:lnTo>
                  <a:pt x="494" y="290"/>
                </a:lnTo>
                <a:lnTo>
                  <a:pt x="496" y="290"/>
                </a:lnTo>
                <a:lnTo>
                  <a:pt x="498" y="290"/>
                </a:lnTo>
                <a:lnTo>
                  <a:pt x="500" y="286"/>
                </a:lnTo>
                <a:lnTo>
                  <a:pt x="500" y="282"/>
                </a:lnTo>
                <a:lnTo>
                  <a:pt x="504" y="282"/>
                </a:lnTo>
                <a:lnTo>
                  <a:pt x="506" y="282"/>
                </a:lnTo>
                <a:lnTo>
                  <a:pt x="508" y="286"/>
                </a:lnTo>
                <a:lnTo>
                  <a:pt x="508" y="292"/>
                </a:lnTo>
                <a:lnTo>
                  <a:pt x="508" y="300"/>
                </a:lnTo>
                <a:lnTo>
                  <a:pt x="510" y="304"/>
                </a:lnTo>
                <a:lnTo>
                  <a:pt x="512" y="304"/>
                </a:lnTo>
                <a:lnTo>
                  <a:pt x="514" y="302"/>
                </a:lnTo>
                <a:lnTo>
                  <a:pt x="514" y="300"/>
                </a:lnTo>
                <a:lnTo>
                  <a:pt x="514" y="296"/>
                </a:lnTo>
                <a:lnTo>
                  <a:pt x="518" y="298"/>
                </a:lnTo>
                <a:lnTo>
                  <a:pt x="520" y="298"/>
                </a:lnTo>
                <a:lnTo>
                  <a:pt x="520" y="296"/>
                </a:lnTo>
                <a:lnTo>
                  <a:pt x="520" y="292"/>
                </a:lnTo>
                <a:lnTo>
                  <a:pt x="516" y="288"/>
                </a:lnTo>
                <a:lnTo>
                  <a:pt x="516" y="286"/>
                </a:lnTo>
                <a:lnTo>
                  <a:pt x="516" y="284"/>
                </a:lnTo>
                <a:lnTo>
                  <a:pt x="518" y="284"/>
                </a:lnTo>
                <a:lnTo>
                  <a:pt x="520" y="284"/>
                </a:lnTo>
                <a:lnTo>
                  <a:pt x="520" y="282"/>
                </a:lnTo>
                <a:lnTo>
                  <a:pt x="520" y="278"/>
                </a:lnTo>
                <a:lnTo>
                  <a:pt x="516" y="274"/>
                </a:lnTo>
                <a:lnTo>
                  <a:pt x="512" y="270"/>
                </a:lnTo>
                <a:lnTo>
                  <a:pt x="516" y="264"/>
                </a:lnTo>
                <a:lnTo>
                  <a:pt x="520" y="262"/>
                </a:lnTo>
                <a:lnTo>
                  <a:pt x="524" y="260"/>
                </a:lnTo>
                <a:lnTo>
                  <a:pt x="532" y="262"/>
                </a:lnTo>
                <a:lnTo>
                  <a:pt x="534" y="264"/>
                </a:lnTo>
                <a:lnTo>
                  <a:pt x="536" y="264"/>
                </a:lnTo>
                <a:lnTo>
                  <a:pt x="540" y="264"/>
                </a:lnTo>
                <a:lnTo>
                  <a:pt x="546" y="268"/>
                </a:lnTo>
                <a:lnTo>
                  <a:pt x="548" y="270"/>
                </a:lnTo>
                <a:lnTo>
                  <a:pt x="550" y="270"/>
                </a:lnTo>
                <a:lnTo>
                  <a:pt x="550" y="266"/>
                </a:lnTo>
                <a:lnTo>
                  <a:pt x="552" y="262"/>
                </a:lnTo>
                <a:lnTo>
                  <a:pt x="554" y="256"/>
                </a:lnTo>
                <a:lnTo>
                  <a:pt x="558" y="258"/>
                </a:lnTo>
                <a:lnTo>
                  <a:pt x="560" y="256"/>
                </a:lnTo>
                <a:lnTo>
                  <a:pt x="560" y="254"/>
                </a:lnTo>
                <a:lnTo>
                  <a:pt x="558" y="252"/>
                </a:lnTo>
                <a:lnTo>
                  <a:pt x="556" y="250"/>
                </a:lnTo>
                <a:lnTo>
                  <a:pt x="552" y="252"/>
                </a:lnTo>
                <a:lnTo>
                  <a:pt x="548" y="256"/>
                </a:lnTo>
                <a:lnTo>
                  <a:pt x="546" y="254"/>
                </a:lnTo>
                <a:lnTo>
                  <a:pt x="544" y="252"/>
                </a:lnTo>
                <a:lnTo>
                  <a:pt x="540" y="250"/>
                </a:lnTo>
                <a:lnTo>
                  <a:pt x="538" y="250"/>
                </a:lnTo>
                <a:lnTo>
                  <a:pt x="536" y="252"/>
                </a:lnTo>
                <a:lnTo>
                  <a:pt x="530" y="256"/>
                </a:lnTo>
                <a:lnTo>
                  <a:pt x="526" y="254"/>
                </a:lnTo>
                <a:lnTo>
                  <a:pt x="522" y="252"/>
                </a:lnTo>
                <a:lnTo>
                  <a:pt x="522" y="250"/>
                </a:lnTo>
                <a:lnTo>
                  <a:pt x="526" y="246"/>
                </a:lnTo>
                <a:lnTo>
                  <a:pt x="530" y="242"/>
                </a:lnTo>
                <a:lnTo>
                  <a:pt x="534" y="238"/>
                </a:lnTo>
                <a:lnTo>
                  <a:pt x="540" y="238"/>
                </a:lnTo>
                <a:lnTo>
                  <a:pt x="542" y="238"/>
                </a:lnTo>
                <a:lnTo>
                  <a:pt x="544" y="238"/>
                </a:lnTo>
                <a:lnTo>
                  <a:pt x="546" y="234"/>
                </a:lnTo>
                <a:lnTo>
                  <a:pt x="550" y="236"/>
                </a:lnTo>
                <a:lnTo>
                  <a:pt x="552" y="236"/>
                </a:lnTo>
                <a:lnTo>
                  <a:pt x="554" y="236"/>
                </a:lnTo>
                <a:lnTo>
                  <a:pt x="556" y="234"/>
                </a:lnTo>
                <a:lnTo>
                  <a:pt x="554" y="232"/>
                </a:lnTo>
                <a:lnTo>
                  <a:pt x="552" y="230"/>
                </a:lnTo>
                <a:lnTo>
                  <a:pt x="554" y="228"/>
                </a:lnTo>
                <a:lnTo>
                  <a:pt x="558" y="230"/>
                </a:lnTo>
                <a:lnTo>
                  <a:pt x="560" y="230"/>
                </a:lnTo>
                <a:lnTo>
                  <a:pt x="562" y="230"/>
                </a:lnTo>
                <a:lnTo>
                  <a:pt x="562" y="228"/>
                </a:lnTo>
                <a:lnTo>
                  <a:pt x="562" y="226"/>
                </a:lnTo>
                <a:lnTo>
                  <a:pt x="560" y="224"/>
                </a:lnTo>
                <a:lnTo>
                  <a:pt x="560" y="220"/>
                </a:lnTo>
                <a:lnTo>
                  <a:pt x="564" y="220"/>
                </a:lnTo>
                <a:lnTo>
                  <a:pt x="566" y="222"/>
                </a:lnTo>
                <a:lnTo>
                  <a:pt x="568" y="220"/>
                </a:lnTo>
                <a:lnTo>
                  <a:pt x="566" y="218"/>
                </a:lnTo>
                <a:lnTo>
                  <a:pt x="564" y="216"/>
                </a:lnTo>
                <a:lnTo>
                  <a:pt x="560" y="218"/>
                </a:lnTo>
                <a:lnTo>
                  <a:pt x="558" y="218"/>
                </a:lnTo>
                <a:lnTo>
                  <a:pt x="556" y="214"/>
                </a:lnTo>
                <a:lnTo>
                  <a:pt x="556" y="208"/>
                </a:lnTo>
                <a:lnTo>
                  <a:pt x="558" y="202"/>
                </a:lnTo>
                <a:lnTo>
                  <a:pt x="562" y="200"/>
                </a:lnTo>
                <a:lnTo>
                  <a:pt x="570" y="196"/>
                </a:lnTo>
                <a:lnTo>
                  <a:pt x="574" y="194"/>
                </a:lnTo>
                <a:lnTo>
                  <a:pt x="576" y="192"/>
                </a:lnTo>
                <a:lnTo>
                  <a:pt x="574" y="190"/>
                </a:lnTo>
                <a:lnTo>
                  <a:pt x="572" y="188"/>
                </a:lnTo>
                <a:lnTo>
                  <a:pt x="572" y="184"/>
                </a:lnTo>
                <a:lnTo>
                  <a:pt x="572" y="176"/>
                </a:lnTo>
                <a:lnTo>
                  <a:pt x="574" y="170"/>
                </a:lnTo>
                <a:lnTo>
                  <a:pt x="576" y="166"/>
                </a:lnTo>
                <a:lnTo>
                  <a:pt x="578" y="168"/>
                </a:lnTo>
                <a:lnTo>
                  <a:pt x="580" y="170"/>
                </a:lnTo>
                <a:lnTo>
                  <a:pt x="580" y="174"/>
                </a:lnTo>
                <a:lnTo>
                  <a:pt x="578" y="178"/>
                </a:lnTo>
                <a:lnTo>
                  <a:pt x="580" y="180"/>
                </a:lnTo>
                <a:lnTo>
                  <a:pt x="582" y="178"/>
                </a:lnTo>
                <a:lnTo>
                  <a:pt x="584" y="178"/>
                </a:lnTo>
                <a:lnTo>
                  <a:pt x="584" y="180"/>
                </a:lnTo>
                <a:lnTo>
                  <a:pt x="584" y="184"/>
                </a:lnTo>
                <a:lnTo>
                  <a:pt x="586" y="184"/>
                </a:lnTo>
                <a:lnTo>
                  <a:pt x="586" y="182"/>
                </a:lnTo>
                <a:lnTo>
                  <a:pt x="588" y="180"/>
                </a:lnTo>
                <a:lnTo>
                  <a:pt x="590" y="182"/>
                </a:lnTo>
                <a:lnTo>
                  <a:pt x="592" y="184"/>
                </a:lnTo>
                <a:lnTo>
                  <a:pt x="596" y="182"/>
                </a:lnTo>
                <a:lnTo>
                  <a:pt x="598" y="178"/>
                </a:lnTo>
                <a:lnTo>
                  <a:pt x="594" y="176"/>
                </a:lnTo>
                <a:lnTo>
                  <a:pt x="590" y="172"/>
                </a:lnTo>
                <a:lnTo>
                  <a:pt x="586" y="168"/>
                </a:lnTo>
                <a:lnTo>
                  <a:pt x="586" y="166"/>
                </a:lnTo>
                <a:lnTo>
                  <a:pt x="586" y="162"/>
                </a:lnTo>
                <a:lnTo>
                  <a:pt x="588" y="162"/>
                </a:lnTo>
                <a:lnTo>
                  <a:pt x="592" y="162"/>
                </a:lnTo>
                <a:lnTo>
                  <a:pt x="598" y="166"/>
                </a:lnTo>
                <a:lnTo>
                  <a:pt x="604" y="174"/>
                </a:lnTo>
                <a:lnTo>
                  <a:pt x="610" y="178"/>
                </a:lnTo>
                <a:lnTo>
                  <a:pt x="614" y="182"/>
                </a:lnTo>
                <a:lnTo>
                  <a:pt x="616" y="188"/>
                </a:lnTo>
                <a:lnTo>
                  <a:pt x="618" y="188"/>
                </a:lnTo>
                <a:lnTo>
                  <a:pt x="620" y="188"/>
                </a:lnTo>
                <a:lnTo>
                  <a:pt x="622" y="184"/>
                </a:lnTo>
                <a:lnTo>
                  <a:pt x="620" y="182"/>
                </a:lnTo>
                <a:lnTo>
                  <a:pt x="616" y="174"/>
                </a:lnTo>
                <a:lnTo>
                  <a:pt x="610" y="172"/>
                </a:lnTo>
                <a:lnTo>
                  <a:pt x="604" y="166"/>
                </a:lnTo>
                <a:lnTo>
                  <a:pt x="602" y="154"/>
                </a:lnTo>
                <a:lnTo>
                  <a:pt x="602" y="152"/>
                </a:lnTo>
                <a:lnTo>
                  <a:pt x="604" y="146"/>
                </a:lnTo>
                <a:lnTo>
                  <a:pt x="606" y="142"/>
                </a:lnTo>
                <a:lnTo>
                  <a:pt x="614" y="138"/>
                </a:lnTo>
                <a:lnTo>
                  <a:pt x="618" y="138"/>
                </a:lnTo>
                <a:lnTo>
                  <a:pt x="622" y="138"/>
                </a:lnTo>
                <a:lnTo>
                  <a:pt x="624" y="142"/>
                </a:lnTo>
                <a:lnTo>
                  <a:pt x="624" y="146"/>
                </a:lnTo>
                <a:lnTo>
                  <a:pt x="622" y="154"/>
                </a:lnTo>
                <a:lnTo>
                  <a:pt x="622" y="164"/>
                </a:lnTo>
                <a:lnTo>
                  <a:pt x="622" y="166"/>
                </a:lnTo>
                <a:lnTo>
                  <a:pt x="624" y="168"/>
                </a:lnTo>
                <a:lnTo>
                  <a:pt x="626" y="166"/>
                </a:lnTo>
                <a:lnTo>
                  <a:pt x="626" y="162"/>
                </a:lnTo>
                <a:lnTo>
                  <a:pt x="628" y="156"/>
                </a:lnTo>
                <a:lnTo>
                  <a:pt x="628" y="144"/>
                </a:lnTo>
                <a:lnTo>
                  <a:pt x="634" y="134"/>
                </a:lnTo>
                <a:lnTo>
                  <a:pt x="636" y="128"/>
                </a:lnTo>
                <a:lnTo>
                  <a:pt x="640" y="126"/>
                </a:lnTo>
                <a:lnTo>
                  <a:pt x="642" y="126"/>
                </a:lnTo>
                <a:lnTo>
                  <a:pt x="644" y="126"/>
                </a:lnTo>
                <a:lnTo>
                  <a:pt x="644" y="130"/>
                </a:lnTo>
                <a:lnTo>
                  <a:pt x="644" y="136"/>
                </a:lnTo>
                <a:lnTo>
                  <a:pt x="644" y="146"/>
                </a:lnTo>
                <a:lnTo>
                  <a:pt x="646" y="158"/>
                </a:lnTo>
                <a:lnTo>
                  <a:pt x="644" y="162"/>
                </a:lnTo>
                <a:lnTo>
                  <a:pt x="642" y="164"/>
                </a:lnTo>
                <a:lnTo>
                  <a:pt x="640" y="170"/>
                </a:lnTo>
                <a:lnTo>
                  <a:pt x="638" y="174"/>
                </a:lnTo>
                <a:lnTo>
                  <a:pt x="640" y="176"/>
                </a:lnTo>
                <a:lnTo>
                  <a:pt x="642" y="174"/>
                </a:lnTo>
                <a:lnTo>
                  <a:pt x="644" y="172"/>
                </a:lnTo>
                <a:lnTo>
                  <a:pt x="648" y="162"/>
                </a:lnTo>
                <a:lnTo>
                  <a:pt x="652" y="158"/>
                </a:lnTo>
                <a:lnTo>
                  <a:pt x="656" y="152"/>
                </a:lnTo>
                <a:lnTo>
                  <a:pt x="654" y="148"/>
                </a:lnTo>
                <a:lnTo>
                  <a:pt x="652" y="144"/>
                </a:lnTo>
                <a:lnTo>
                  <a:pt x="652" y="140"/>
                </a:lnTo>
                <a:lnTo>
                  <a:pt x="656" y="138"/>
                </a:lnTo>
                <a:lnTo>
                  <a:pt x="658" y="132"/>
                </a:lnTo>
                <a:lnTo>
                  <a:pt x="660" y="126"/>
                </a:lnTo>
                <a:lnTo>
                  <a:pt x="662" y="124"/>
                </a:lnTo>
                <a:lnTo>
                  <a:pt x="666" y="124"/>
                </a:lnTo>
                <a:lnTo>
                  <a:pt x="664" y="126"/>
                </a:lnTo>
                <a:lnTo>
                  <a:pt x="664" y="130"/>
                </a:lnTo>
                <a:lnTo>
                  <a:pt x="664" y="132"/>
                </a:lnTo>
                <a:lnTo>
                  <a:pt x="666" y="134"/>
                </a:lnTo>
                <a:lnTo>
                  <a:pt x="668" y="132"/>
                </a:lnTo>
                <a:lnTo>
                  <a:pt x="668" y="130"/>
                </a:lnTo>
                <a:lnTo>
                  <a:pt x="672" y="130"/>
                </a:lnTo>
                <a:lnTo>
                  <a:pt x="672" y="128"/>
                </a:lnTo>
                <a:lnTo>
                  <a:pt x="672" y="126"/>
                </a:lnTo>
                <a:lnTo>
                  <a:pt x="676" y="126"/>
                </a:lnTo>
                <a:lnTo>
                  <a:pt x="676" y="122"/>
                </a:lnTo>
                <a:lnTo>
                  <a:pt x="674" y="120"/>
                </a:lnTo>
                <a:lnTo>
                  <a:pt x="672" y="116"/>
                </a:lnTo>
                <a:lnTo>
                  <a:pt x="672" y="114"/>
                </a:lnTo>
                <a:lnTo>
                  <a:pt x="674" y="114"/>
                </a:lnTo>
                <a:lnTo>
                  <a:pt x="678" y="116"/>
                </a:lnTo>
                <a:lnTo>
                  <a:pt x="682" y="122"/>
                </a:lnTo>
                <a:lnTo>
                  <a:pt x="696" y="136"/>
                </a:lnTo>
                <a:lnTo>
                  <a:pt x="698" y="138"/>
                </a:lnTo>
                <a:lnTo>
                  <a:pt x="700" y="140"/>
                </a:lnTo>
                <a:lnTo>
                  <a:pt x="700" y="136"/>
                </a:lnTo>
                <a:lnTo>
                  <a:pt x="700" y="132"/>
                </a:lnTo>
                <a:lnTo>
                  <a:pt x="696" y="126"/>
                </a:lnTo>
                <a:lnTo>
                  <a:pt x="696" y="120"/>
                </a:lnTo>
                <a:lnTo>
                  <a:pt x="696" y="114"/>
                </a:lnTo>
                <a:lnTo>
                  <a:pt x="696" y="112"/>
                </a:lnTo>
                <a:lnTo>
                  <a:pt x="696" y="108"/>
                </a:lnTo>
                <a:lnTo>
                  <a:pt x="692" y="108"/>
                </a:lnTo>
                <a:lnTo>
                  <a:pt x="686" y="108"/>
                </a:lnTo>
                <a:lnTo>
                  <a:pt x="680" y="104"/>
                </a:lnTo>
                <a:lnTo>
                  <a:pt x="678" y="98"/>
                </a:lnTo>
                <a:lnTo>
                  <a:pt x="678" y="94"/>
                </a:lnTo>
                <a:lnTo>
                  <a:pt x="678" y="90"/>
                </a:lnTo>
                <a:lnTo>
                  <a:pt x="682" y="92"/>
                </a:lnTo>
                <a:lnTo>
                  <a:pt x="684" y="98"/>
                </a:lnTo>
                <a:lnTo>
                  <a:pt x="686" y="100"/>
                </a:lnTo>
                <a:lnTo>
                  <a:pt x="688" y="102"/>
                </a:lnTo>
                <a:lnTo>
                  <a:pt x="690" y="100"/>
                </a:lnTo>
                <a:lnTo>
                  <a:pt x="688" y="98"/>
                </a:lnTo>
                <a:lnTo>
                  <a:pt x="688" y="94"/>
                </a:lnTo>
                <a:lnTo>
                  <a:pt x="690" y="90"/>
                </a:lnTo>
                <a:lnTo>
                  <a:pt x="692" y="92"/>
                </a:lnTo>
                <a:lnTo>
                  <a:pt x="694" y="92"/>
                </a:lnTo>
                <a:lnTo>
                  <a:pt x="696" y="90"/>
                </a:lnTo>
                <a:lnTo>
                  <a:pt x="696" y="92"/>
                </a:lnTo>
                <a:lnTo>
                  <a:pt x="698" y="96"/>
                </a:lnTo>
                <a:lnTo>
                  <a:pt x="700" y="94"/>
                </a:lnTo>
                <a:lnTo>
                  <a:pt x="700" y="96"/>
                </a:lnTo>
                <a:lnTo>
                  <a:pt x="702" y="98"/>
                </a:lnTo>
                <a:lnTo>
                  <a:pt x="702" y="102"/>
                </a:lnTo>
                <a:lnTo>
                  <a:pt x="706" y="104"/>
                </a:lnTo>
                <a:lnTo>
                  <a:pt x="710" y="102"/>
                </a:lnTo>
                <a:lnTo>
                  <a:pt x="708" y="100"/>
                </a:lnTo>
                <a:lnTo>
                  <a:pt x="706" y="96"/>
                </a:lnTo>
                <a:lnTo>
                  <a:pt x="710" y="94"/>
                </a:lnTo>
                <a:lnTo>
                  <a:pt x="716" y="94"/>
                </a:lnTo>
                <a:lnTo>
                  <a:pt x="726" y="96"/>
                </a:lnTo>
                <a:lnTo>
                  <a:pt x="726" y="98"/>
                </a:lnTo>
                <a:lnTo>
                  <a:pt x="724" y="100"/>
                </a:lnTo>
                <a:lnTo>
                  <a:pt x="722" y="104"/>
                </a:lnTo>
                <a:lnTo>
                  <a:pt x="724" y="104"/>
                </a:lnTo>
                <a:lnTo>
                  <a:pt x="726" y="104"/>
                </a:lnTo>
                <a:lnTo>
                  <a:pt x="730" y="104"/>
                </a:lnTo>
                <a:lnTo>
                  <a:pt x="730" y="106"/>
                </a:lnTo>
                <a:lnTo>
                  <a:pt x="728" y="106"/>
                </a:lnTo>
                <a:lnTo>
                  <a:pt x="728" y="112"/>
                </a:lnTo>
                <a:lnTo>
                  <a:pt x="732" y="114"/>
                </a:lnTo>
                <a:lnTo>
                  <a:pt x="736" y="114"/>
                </a:lnTo>
                <a:lnTo>
                  <a:pt x="738" y="110"/>
                </a:lnTo>
                <a:lnTo>
                  <a:pt x="736" y="106"/>
                </a:lnTo>
                <a:lnTo>
                  <a:pt x="738" y="100"/>
                </a:lnTo>
                <a:lnTo>
                  <a:pt x="734" y="96"/>
                </a:lnTo>
                <a:lnTo>
                  <a:pt x="734" y="92"/>
                </a:lnTo>
                <a:lnTo>
                  <a:pt x="738" y="88"/>
                </a:lnTo>
                <a:lnTo>
                  <a:pt x="742" y="84"/>
                </a:lnTo>
                <a:lnTo>
                  <a:pt x="744" y="78"/>
                </a:lnTo>
                <a:lnTo>
                  <a:pt x="746" y="74"/>
                </a:lnTo>
                <a:lnTo>
                  <a:pt x="750" y="70"/>
                </a:lnTo>
                <a:lnTo>
                  <a:pt x="752" y="70"/>
                </a:lnTo>
                <a:lnTo>
                  <a:pt x="756" y="70"/>
                </a:lnTo>
                <a:lnTo>
                  <a:pt x="760" y="70"/>
                </a:lnTo>
                <a:lnTo>
                  <a:pt x="764" y="68"/>
                </a:lnTo>
                <a:lnTo>
                  <a:pt x="762" y="64"/>
                </a:lnTo>
                <a:lnTo>
                  <a:pt x="760" y="62"/>
                </a:lnTo>
                <a:lnTo>
                  <a:pt x="764" y="54"/>
                </a:lnTo>
                <a:lnTo>
                  <a:pt x="768" y="52"/>
                </a:lnTo>
                <a:lnTo>
                  <a:pt x="770" y="50"/>
                </a:lnTo>
                <a:lnTo>
                  <a:pt x="768" y="48"/>
                </a:lnTo>
                <a:lnTo>
                  <a:pt x="764" y="44"/>
                </a:lnTo>
                <a:lnTo>
                  <a:pt x="760" y="42"/>
                </a:lnTo>
                <a:lnTo>
                  <a:pt x="760" y="40"/>
                </a:lnTo>
                <a:lnTo>
                  <a:pt x="760" y="38"/>
                </a:lnTo>
                <a:lnTo>
                  <a:pt x="764" y="38"/>
                </a:lnTo>
                <a:lnTo>
                  <a:pt x="766" y="40"/>
                </a:lnTo>
                <a:lnTo>
                  <a:pt x="768" y="40"/>
                </a:lnTo>
                <a:lnTo>
                  <a:pt x="768" y="36"/>
                </a:lnTo>
                <a:lnTo>
                  <a:pt x="768" y="34"/>
                </a:lnTo>
                <a:lnTo>
                  <a:pt x="766" y="30"/>
                </a:lnTo>
                <a:lnTo>
                  <a:pt x="766" y="26"/>
                </a:lnTo>
                <a:lnTo>
                  <a:pt x="770" y="26"/>
                </a:lnTo>
                <a:lnTo>
                  <a:pt x="772" y="30"/>
                </a:lnTo>
                <a:lnTo>
                  <a:pt x="774" y="28"/>
                </a:lnTo>
                <a:lnTo>
                  <a:pt x="774" y="26"/>
                </a:lnTo>
                <a:lnTo>
                  <a:pt x="776" y="24"/>
                </a:lnTo>
                <a:lnTo>
                  <a:pt x="776" y="22"/>
                </a:lnTo>
                <a:lnTo>
                  <a:pt x="778" y="24"/>
                </a:lnTo>
                <a:lnTo>
                  <a:pt x="778" y="26"/>
                </a:lnTo>
                <a:lnTo>
                  <a:pt x="782" y="28"/>
                </a:lnTo>
                <a:lnTo>
                  <a:pt x="784" y="30"/>
                </a:lnTo>
                <a:lnTo>
                  <a:pt x="786" y="34"/>
                </a:lnTo>
                <a:lnTo>
                  <a:pt x="786" y="36"/>
                </a:lnTo>
                <a:lnTo>
                  <a:pt x="790" y="36"/>
                </a:lnTo>
                <a:lnTo>
                  <a:pt x="792" y="36"/>
                </a:lnTo>
                <a:lnTo>
                  <a:pt x="796" y="32"/>
                </a:lnTo>
                <a:lnTo>
                  <a:pt x="798" y="28"/>
                </a:lnTo>
                <a:lnTo>
                  <a:pt x="802" y="28"/>
                </a:lnTo>
                <a:lnTo>
                  <a:pt x="804" y="30"/>
                </a:lnTo>
                <a:lnTo>
                  <a:pt x="804" y="34"/>
                </a:lnTo>
                <a:lnTo>
                  <a:pt x="802" y="38"/>
                </a:lnTo>
                <a:lnTo>
                  <a:pt x="792" y="56"/>
                </a:lnTo>
                <a:lnTo>
                  <a:pt x="790" y="64"/>
                </a:lnTo>
                <a:lnTo>
                  <a:pt x="792" y="68"/>
                </a:lnTo>
                <a:lnTo>
                  <a:pt x="792" y="78"/>
                </a:lnTo>
                <a:lnTo>
                  <a:pt x="794" y="82"/>
                </a:lnTo>
                <a:lnTo>
                  <a:pt x="790" y="84"/>
                </a:lnTo>
                <a:lnTo>
                  <a:pt x="788" y="88"/>
                </a:lnTo>
                <a:lnTo>
                  <a:pt x="788" y="94"/>
                </a:lnTo>
                <a:lnTo>
                  <a:pt x="788" y="98"/>
                </a:lnTo>
                <a:lnTo>
                  <a:pt x="790" y="100"/>
                </a:lnTo>
                <a:lnTo>
                  <a:pt x="792" y="100"/>
                </a:lnTo>
                <a:lnTo>
                  <a:pt x="794" y="98"/>
                </a:lnTo>
                <a:lnTo>
                  <a:pt x="802" y="88"/>
                </a:lnTo>
                <a:lnTo>
                  <a:pt x="804" y="82"/>
                </a:lnTo>
                <a:lnTo>
                  <a:pt x="804" y="78"/>
                </a:lnTo>
                <a:lnTo>
                  <a:pt x="802" y="78"/>
                </a:lnTo>
                <a:lnTo>
                  <a:pt x="802" y="80"/>
                </a:lnTo>
                <a:lnTo>
                  <a:pt x="800" y="82"/>
                </a:lnTo>
                <a:lnTo>
                  <a:pt x="798" y="80"/>
                </a:lnTo>
                <a:lnTo>
                  <a:pt x="800" y="78"/>
                </a:lnTo>
                <a:lnTo>
                  <a:pt x="802" y="72"/>
                </a:lnTo>
                <a:lnTo>
                  <a:pt x="806" y="66"/>
                </a:lnTo>
                <a:lnTo>
                  <a:pt x="808" y="58"/>
                </a:lnTo>
                <a:lnTo>
                  <a:pt x="810" y="54"/>
                </a:lnTo>
                <a:lnTo>
                  <a:pt x="816" y="38"/>
                </a:lnTo>
                <a:lnTo>
                  <a:pt x="820" y="28"/>
                </a:lnTo>
                <a:lnTo>
                  <a:pt x="824" y="22"/>
                </a:lnTo>
                <a:lnTo>
                  <a:pt x="826" y="20"/>
                </a:lnTo>
                <a:lnTo>
                  <a:pt x="830" y="20"/>
                </a:lnTo>
                <a:lnTo>
                  <a:pt x="830" y="22"/>
                </a:lnTo>
                <a:lnTo>
                  <a:pt x="832" y="26"/>
                </a:lnTo>
                <a:lnTo>
                  <a:pt x="832" y="32"/>
                </a:lnTo>
                <a:lnTo>
                  <a:pt x="834" y="36"/>
                </a:lnTo>
                <a:lnTo>
                  <a:pt x="830" y="40"/>
                </a:lnTo>
                <a:lnTo>
                  <a:pt x="830" y="42"/>
                </a:lnTo>
                <a:lnTo>
                  <a:pt x="832" y="46"/>
                </a:lnTo>
                <a:lnTo>
                  <a:pt x="836" y="48"/>
                </a:lnTo>
                <a:lnTo>
                  <a:pt x="836" y="52"/>
                </a:lnTo>
                <a:lnTo>
                  <a:pt x="836" y="58"/>
                </a:lnTo>
                <a:lnTo>
                  <a:pt x="836" y="62"/>
                </a:lnTo>
                <a:lnTo>
                  <a:pt x="836" y="64"/>
                </a:lnTo>
                <a:lnTo>
                  <a:pt x="836" y="66"/>
                </a:lnTo>
                <a:lnTo>
                  <a:pt x="838" y="66"/>
                </a:lnTo>
                <a:lnTo>
                  <a:pt x="840" y="62"/>
                </a:lnTo>
                <a:lnTo>
                  <a:pt x="842" y="58"/>
                </a:lnTo>
                <a:lnTo>
                  <a:pt x="846" y="56"/>
                </a:lnTo>
                <a:lnTo>
                  <a:pt x="850" y="56"/>
                </a:lnTo>
                <a:lnTo>
                  <a:pt x="848" y="52"/>
                </a:lnTo>
                <a:lnTo>
                  <a:pt x="848" y="48"/>
                </a:lnTo>
                <a:lnTo>
                  <a:pt x="848" y="44"/>
                </a:lnTo>
                <a:lnTo>
                  <a:pt x="852" y="42"/>
                </a:lnTo>
                <a:lnTo>
                  <a:pt x="852" y="40"/>
                </a:lnTo>
                <a:lnTo>
                  <a:pt x="850" y="36"/>
                </a:lnTo>
                <a:lnTo>
                  <a:pt x="850" y="32"/>
                </a:lnTo>
                <a:lnTo>
                  <a:pt x="854" y="28"/>
                </a:lnTo>
                <a:lnTo>
                  <a:pt x="854" y="20"/>
                </a:lnTo>
                <a:lnTo>
                  <a:pt x="856" y="10"/>
                </a:lnTo>
                <a:lnTo>
                  <a:pt x="854" y="6"/>
                </a:lnTo>
                <a:lnTo>
                  <a:pt x="854" y="2"/>
                </a:lnTo>
                <a:lnTo>
                  <a:pt x="856" y="2"/>
                </a:lnTo>
                <a:lnTo>
                  <a:pt x="858" y="4"/>
                </a:lnTo>
                <a:lnTo>
                  <a:pt x="860" y="6"/>
                </a:lnTo>
                <a:lnTo>
                  <a:pt x="862" y="6"/>
                </a:lnTo>
                <a:lnTo>
                  <a:pt x="864" y="4"/>
                </a:lnTo>
                <a:lnTo>
                  <a:pt x="868" y="0"/>
                </a:lnTo>
                <a:lnTo>
                  <a:pt x="872" y="0"/>
                </a:lnTo>
                <a:lnTo>
                  <a:pt x="876" y="2"/>
                </a:lnTo>
                <a:lnTo>
                  <a:pt x="876" y="6"/>
                </a:lnTo>
                <a:lnTo>
                  <a:pt x="876" y="8"/>
                </a:lnTo>
                <a:lnTo>
                  <a:pt x="880" y="8"/>
                </a:lnTo>
                <a:lnTo>
                  <a:pt x="882" y="6"/>
                </a:lnTo>
                <a:lnTo>
                  <a:pt x="884" y="10"/>
                </a:lnTo>
                <a:lnTo>
                  <a:pt x="884" y="14"/>
                </a:lnTo>
                <a:lnTo>
                  <a:pt x="884" y="18"/>
                </a:lnTo>
                <a:lnTo>
                  <a:pt x="882" y="22"/>
                </a:lnTo>
                <a:lnTo>
                  <a:pt x="876" y="22"/>
                </a:lnTo>
                <a:lnTo>
                  <a:pt x="872" y="22"/>
                </a:lnTo>
                <a:lnTo>
                  <a:pt x="870" y="24"/>
                </a:lnTo>
                <a:lnTo>
                  <a:pt x="870" y="28"/>
                </a:lnTo>
                <a:lnTo>
                  <a:pt x="872" y="30"/>
                </a:lnTo>
                <a:lnTo>
                  <a:pt x="876" y="32"/>
                </a:lnTo>
                <a:lnTo>
                  <a:pt x="874" y="34"/>
                </a:lnTo>
                <a:lnTo>
                  <a:pt x="872" y="36"/>
                </a:lnTo>
                <a:lnTo>
                  <a:pt x="870" y="38"/>
                </a:lnTo>
                <a:lnTo>
                  <a:pt x="868" y="40"/>
                </a:lnTo>
                <a:lnTo>
                  <a:pt x="872" y="40"/>
                </a:lnTo>
                <a:lnTo>
                  <a:pt x="874" y="38"/>
                </a:lnTo>
                <a:lnTo>
                  <a:pt x="878" y="34"/>
                </a:lnTo>
                <a:lnTo>
                  <a:pt x="880" y="32"/>
                </a:lnTo>
                <a:lnTo>
                  <a:pt x="882" y="32"/>
                </a:lnTo>
                <a:lnTo>
                  <a:pt x="884" y="34"/>
                </a:lnTo>
                <a:lnTo>
                  <a:pt x="884" y="36"/>
                </a:lnTo>
                <a:lnTo>
                  <a:pt x="884" y="40"/>
                </a:lnTo>
                <a:lnTo>
                  <a:pt x="882" y="44"/>
                </a:lnTo>
                <a:lnTo>
                  <a:pt x="878" y="48"/>
                </a:lnTo>
                <a:lnTo>
                  <a:pt x="876" y="50"/>
                </a:lnTo>
                <a:lnTo>
                  <a:pt x="878" y="52"/>
                </a:lnTo>
                <a:lnTo>
                  <a:pt x="882" y="52"/>
                </a:lnTo>
                <a:lnTo>
                  <a:pt x="884" y="50"/>
                </a:lnTo>
                <a:lnTo>
                  <a:pt x="890" y="52"/>
                </a:lnTo>
                <a:lnTo>
                  <a:pt x="894" y="50"/>
                </a:lnTo>
                <a:lnTo>
                  <a:pt x="898" y="48"/>
                </a:lnTo>
                <a:lnTo>
                  <a:pt x="896" y="44"/>
                </a:lnTo>
                <a:lnTo>
                  <a:pt x="894" y="42"/>
                </a:lnTo>
                <a:lnTo>
                  <a:pt x="892" y="32"/>
                </a:lnTo>
                <a:lnTo>
                  <a:pt x="892" y="24"/>
                </a:lnTo>
                <a:lnTo>
                  <a:pt x="892" y="20"/>
                </a:lnTo>
                <a:lnTo>
                  <a:pt x="894" y="16"/>
                </a:lnTo>
                <a:lnTo>
                  <a:pt x="898" y="14"/>
                </a:lnTo>
                <a:lnTo>
                  <a:pt x="902" y="16"/>
                </a:lnTo>
                <a:lnTo>
                  <a:pt x="904" y="14"/>
                </a:lnTo>
                <a:lnTo>
                  <a:pt x="906" y="12"/>
                </a:lnTo>
                <a:lnTo>
                  <a:pt x="908" y="16"/>
                </a:lnTo>
                <a:lnTo>
                  <a:pt x="912" y="16"/>
                </a:lnTo>
                <a:lnTo>
                  <a:pt x="914" y="22"/>
                </a:lnTo>
                <a:lnTo>
                  <a:pt x="914" y="24"/>
                </a:lnTo>
                <a:lnTo>
                  <a:pt x="914" y="26"/>
                </a:lnTo>
                <a:lnTo>
                  <a:pt x="916" y="28"/>
                </a:lnTo>
                <a:lnTo>
                  <a:pt x="918" y="26"/>
                </a:lnTo>
                <a:lnTo>
                  <a:pt x="920" y="24"/>
                </a:lnTo>
                <a:lnTo>
                  <a:pt x="924" y="22"/>
                </a:lnTo>
                <a:lnTo>
                  <a:pt x="926" y="22"/>
                </a:lnTo>
                <a:lnTo>
                  <a:pt x="928" y="24"/>
                </a:lnTo>
                <a:lnTo>
                  <a:pt x="928" y="26"/>
                </a:lnTo>
                <a:lnTo>
                  <a:pt x="928" y="28"/>
                </a:lnTo>
                <a:lnTo>
                  <a:pt x="932" y="26"/>
                </a:lnTo>
                <a:lnTo>
                  <a:pt x="932" y="22"/>
                </a:lnTo>
                <a:lnTo>
                  <a:pt x="934" y="20"/>
                </a:lnTo>
                <a:lnTo>
                  <a:pt x="936" y="22"/>
                </a:lnTo>
                <a:lnTo>
                  <a:pt x="938" y="24"/>
                </a:lnTo>
                <a:lnTo>
                  <a:pt x="944" y="26"/>
                </a:lnTo>
                <a:lnTo>
                  <a:pt x="946" y="26"/>
                </a:lnTo>
                <a:lnTo>
                  <a:pt x="948" y="26"/>
                </a:lnTo>
                <a:lnTo>
                  <a:pt x="946" y="30"/>
                </a:lnTo>
                <a:lnTo>
                  <a:pt x="944" y="32"/>
                </a:lnTo>
                <a:lnTo>
                  <a:pt x="946" y="32"/>
                </a:lnTo>
                <a:lnTo>
                  <a:pt x="950" y="32"/>
                </a:lnTo>
                <a:lnTo>
                  <a:pt x="954" y="32"/>
                </a:lnTo>
                <a:lnTo>
                  <a:pt x="958" y="30"/>
                </a:lnTo>
                <a:lnTo>
                  <a:pt x="962" y="34"/>
                </a:lnTo>
                <a:lnTo>
                  <a:pt x="964" y="38"/>
                </a:lnTo>
                <a:lnTo>
                  <a:pt x="972" y="38"/>
                </a:lnTo>
                <a:lnTo>
                  <a:pt x="974" y="42"/>
                </a:lnTo>
                <a:lnTo>
                  <a:pt x="976" y="46"/>
                </a:lnTo>
                <a:lnTo>
                  <a:pt x="972" y="50"/>
                </a:lnTo>
                <a:lnTo>
                  <a:pt x="966" y="54"/>
                </a:lnTo>
                <a:lnTo>
                  <a:pt x="958" y="64"/>
                </a:lnTo>
                <a:lnTo>
                  <a:pt x="954" y="70"/>
                </a:lnTo>
                <a:lnTo>
                  <a:pt x="950" y="72"/>
                </a:lnTo>
                <a:lnTo>
                  <a:pt x="944" y="74"/>
                </a:lnTo>
                <a:lnTo>
                  <a:pt x="936" y="74"/>
                </a:lnTo>
                <a:lnTo>
                  <a:pt x="920" y="74"/>
                </a:lnTo>
                <a:lnTo>
                  <a:pt x="914" y="72"/>
                </a:lnTo>
                <a:lnTo>
                  <a:pt x="910" y="70"/>
                </a:lnTo>
                <a:lnTo>
                  <a:pt x="906" y="72"/>
                </a:lnTo>
                <a:lnTo>
                  <a:pt x="906" y="74"/>
                </a:lnTo>
                <a:lnTo>
                  <a:pt x="906" y="76"/>
                </a:lnTo>
                <a:lnTo>
                  <a:pt x="910" y="78"/>
                </a:lnTo>
                <a:lnTo>
                  <a:pt x="918" y="78"/>
                </a:lnTo>
                <a:lnTo>
                  <a:pt x="926" y="84"/>
                </a:lnTo>
                <a:lnTo>
                  <a:pt x="934" y="86"/>
                </a:lnTo>
                <a:lnTo>
                  <a:pt x="936" y="86"/>
                </a:lnTo>
                <a:lnTo>
                  <a:pt x="938" y="88"/>
                </a:lnTo>
                <a:lnTo>
                  <a:pt x="938" y="90"/>
                </a:lnTo>
                <a:lnTo>
                  <a:pt x="936" y="92"/>
                </a:lnTo>
                <a:lnTo>
                  <a:pt x="940" y="92"/>
                </a:lnTo>
                <a:lnTo>
                  <a:pt x="942" y="90"/>
                </a:lnTo>
                <a:lnTo>
                  <a:pt x="948" y="88"/>
                </a:lnTo>
                <a:lnTo>
                  <a:pt x="952" y="92"/>
                </a:lnTo>
                <a:lnTo>
                  <a:pt x="954" y="94"/>
                </a:lnTo>
                <a:lnTo>
                  <a:pt x="954" y="98"/>
                </a:lnTo>
                <a:lnTo>
                  <a:pt x="950" y="100"/>
                </a:lnTo>
                <a:lnTo>
                  <a:pt x="946" y="104"/>
                </a:lnTo>
                <a:lnTo>
                  <a:pt x="944" y="108"/>
                </a:lnTo>
                <a:lnTo>
                  <a:pt x="946" y="110"/>
                </a:lnTo>
                <a:lnTo>
                  <a:pt x="948" y="108"/>
                </a:lnTo>
                <a:lnTo>
                  <a:pt x="950" y="106"/>
                </a:lnTo>
                <a:lnTo>
                  <a:pt x="954" y="104"/>
                </a:lnTo>
                <a:lnTo>
                  <a:pt x="958" y="104"/>
                </a:lnTo>
                <a:lnTo>
                  <a:pt x="960" y="106"/>
                </a:lnTo>
                <a:lnTo>
                  <a:pt x="962" y="108"/>
                </a:lnTo>
                <a:lnTo>
                  <a:pt x="962" y="106"/>
                </a:lnTo>
                <a:lnTo>
                  <a:pt x="962" y="104"/>
                </a:lnTo>
                <a:lnTo>
                  <a:pt x="960" y="102"/>
                </a:lnTo>
                <a:lnTo>
                  <a:pt x="960" y="100"/>
                </a:lnTo>
                <a:lnTo>
                  <a:pt x="962" y="102"/>
                </a:lnTo>
                <a:lnTo>
                  <a:pt x="964" y="104"/>
                </a:lnTo>
                <a:lnTo>
                  <a:pt x="968" y="104"/>
                </a:lnTo>
                <a:lnTo>
                  <a:pt x="970" y="104"/>
                </a:lnTo>
                <a:lnTo>
                  <a:pt x="970" y="106"/>
                </a:lnTo>
                <a:lnTo>
                  <a:pt x="974" y="104"/>
                </a:lnTo>
                <a:lnTo>
                  <a:pt x="974" y="102"/>
                </a:lnTo>
                <a:lnTo>
                  <a:pt x="972" y="100"/>
                </a:lnTo>
                <a:lnTo>
                  <a:pt x="972" y="96"/>
                </a:lnTo>
                <a:lnTo>
                  <a:pt x="972" y="94"/>
                </a:lnTo>
                <a:lnTo>
                  <a:pt x="974" y="92"/>
                </a:lnTo>
                <a:lnTo>
                  <a:pt x="980" y="94"/>
                </a:lnTo>
                <a:lnTo>
                  <a:pt x="984" y="94"/>
                </a:lnTo>
                <a:lnTo>
                  <a:pt x="986" y="94"/>
                </a:lnTo>
                <a:lnTo>
                  <a:pt x="988" y="96"/>
                </a:lnTo>
                <a:lnTo>
                  <a:pt x="990" y="102"/>
                </a:lnTo>
                <a:lnTo>
                  <a:pt x="988" y="108"/>
                </a:lnTo>
                <a:lnTo>
                  <a:pt x="988" y="112"/>
                </a:lnTo>
                <a:lnTo>
                  <a:pt x="982" y="114"/>
                </a:lnTo>
                <a:lnTo>
                  <a:pt x="978" y="114"/>
                </a:lnTo>
                <a:lnTo>
                  <a:pt x="974" y="112"/>
                </a:lnTo>
                <a:lnTo>
                  <a:pt x="970" y="110"/>
                </a:lnTo>
                <a:lnTo>
                  <a:pt x="966" y="110"/>
                </a:lnTo>
                <a:lnTo>
                  <a:pt x="966" y="112"/>
                </a:lnTo>
                <a:lnTo>
                  <a:pt x="966" y="118"/>
                </a:lnTo>
                <a:lnTo>
                  <a:pt x="968" y="122"/>
                </a:lnTo>
                <a:lnTo>
                  <a:pt x="968" y="126"/>
                </a:lnTo>
                <a:lnTo>
                  <a:pt x="964" y="132"/>
                </a:lnTo>
                <a:lnTo>
                  <a:pt x="956" y="138"/>
                </a:lnTo>
                <a:lnTo>
                  <a:pt x="952" y="142"/>
                </a:lnTo>
                <a:lnTo>
                  <a:pt x="948" y="146"/>
                </a:lnTo>
                <a:lnTo>
                  <a:pt x="948" y="148"/>
                </a:lnTo>
                <a:lnTo>
                  <a:pt x="950" y="154"/>
                </a:lnTo>
                <a:lnTo>
                  <a:pt x="948" y="156"/>
                </a:lnTo>
                <a:lnTo>
                  <a:pt x="944" y="162"/>
                </a:lnTo>
                <a:lnTo>
                  <a:pt x="942" y="164"/>
                </a:lnTo>
                <a:lnTo>
                  <a:pt x="940" y="162"/>
                </a:lnTo>
                <a:lnTo>
                  <a:pt x="936" y="160"/>
                </a:lnTo>
                <a:lnTo>
                  <a:pt x="934" y="154"/>
                </a:lnTo>
                <a:lnTo>
                  <a:pt x="934" y="146"/>
                </a:lnTo>
                <a:lnTo>
                  <a:pt x="940" y="140"/>
                </a:lnTo>
                <a:lnTo>
                  <a:pt x="942" y="136"/>
                </a:lnTo>
                <a:lnTo>
                  <a:pt x="944" y="132"/>
                </a:lnTo>
                <a:lnTo>
                  <a:pt x="942" y="128"/>
                </a:lnTo>
                <a:lnTo>
                  <a:pt x="940" y="122"/>
                </a:lnTo>
                <a:lnTo>
                  <a:pt x="936" y="116"/>
                </a:lnTo>
                <a:lnTo>
                  <a:pt x="932" y="110"/>
                </a:lnTo>
                <a:lnTo>
                  <a:pt x="926" y="104"/>
                </a:lnTo>
                <a:lnTo>
                  <a:pt x="920" y="102"/>
                </a:lnTo>
                <a:lnTo>
                  <a:pt x="908" y="100"/>
                </a:lnTo>
                <a:lnTo>
                  <a:pt x="900" y="96"/>
                </a:lnTo>
                <a:lnTo>
                  <a:pt x="892" y="86"/>
                </a:lnTo>
                <a:lnTo>
                  <a:pt x="888" y="84"/>
                </a:lnTo>
                <a:lnTo>
                  <a:pt x="882" y="86"/>
                </a:lnTo>
                <a:lnTo>
                  <a:pt x="876" y="88"/>
                </a:lnTo>
                <a:lnTo>
                  <a:pt x="866" y="96"/>
                </a:lnTo>
                <a:lnTo>
                  <a:pt x="856" y="102"/>
                </a:lnTo>
                <a:lnTo>
                  <a:pt x="848" y="104"/>
                </a:lnTo>
                <a:lnTo>
                  <a:pt x="842" y="104"/>
                </a:lnTo>
                <a:lnTo>
                  <a:pt x="834" y="110"/>
                </a:lnTo>
                <a:lnTo>
                  <a:pt x="830" y="118"/>
                </a:lnTo>
                <a:lnTo>
                  <a:pt x="826" y="136"/>
                </a:lnTo>
                <a:lnTo>
                  <a:pt x="826" y="148"/>
                </a:lnTo>
                <a:lnTo>
                  <a:pt x="828" y="160"/>
                </a:lnTo>
                <a:lnTo>
                  <a:pt x="830" y="166"/>
                </a:lnTo>
                <a:lnTo>
                  <a:pt x="832" y="180"/>
                </a:lnTo>
                <a:lnTo>
                  <a:pt x="832" y="186"/>
                </a:lnTo>
                <a:lnTo>
                  <a:pt x="830" y="190"/>
                </a:lnTo>
                <a:lnTo>
                  <a:pt x="826" y="192"/>
                </a:lnTo>
                <a:lnTo>
                  <a:pt x="820" y="200"/>
                </a:lnTo>
                <a:lnTo>
                  <a:pt x="816" y="208"/>
                </a:lnTo>
                <a:lnTo>
                  <a:pt x="808" y="214"/>
                </a:lnTo>
                <a:lnTo>
                  <a:pt x="800" y="220"/>
                </a:lnTo>
                <a:lnTo>
                  <a:pt x="794" y="218"/>
                </a:lnTo>
                <a:lnTo>
                  <a:pt x="790" y="214"/>
                </a:lnTo>
                <a:lnTo>
                  <a:pt x="784" y="206"/>
                </a:lnTo>
                <a:lnTo>
                  <a:pt x="780" y="204"/>
                </a:lnTo>
                <a:lnTo>
                  <a:pt x="778" y="204"/>
                </a:lnTo>
                <a:lnTo>
                  <a:pt x="774" y="206"/>
                </a:lnTo>
                <a:lnTo>
                  <a:pt x="772" y="210"/>
                </a:lnTo>
                <a:lnTo>
                  <a:pt x="768" y="216"/>
                </a:lnTo>
                <a:lnTo>
                  <a:pt x="760" y="222"/>
                </a:lnTo>
                <a:lnTo>
                  <a:pt x="752" y="224"/>
                </a:lnTo>
                <a:lnTo>
                  <a:pt x="742" y="220"/>
                </a:lnTo>
                <a:lnTo>
                  <a:pt x="734" y="220"/>
                </a:lnTo>
                <a:lnTo>
                  <a:pt x="726" y="220"/>
                </a:lnTo>
                <a:lnTo>
                  <a:pt x="722" y="216"/>
                </a:lnTo>
                <a:lnTo>
                  <a:pt x="718" y="204"/>
                </a:lnTo>
                <a:lnTo>
                  <a:pt x="708" y="192"/>
                </a:lnTo>
                <a:lnTo>
                  <a:pt x="696" y="182"/>
                </a:lnTo>
                <a:lnTo>
                  <a:pt x="688" y="176"/>
                </a:lnTo>
                <a:lnTo>
                  <a:pt x="684" y="174"/>
                </a:lnTo>
                <a:lnTo>
                  <a:pt x="680" y="174"/>
                </a:lnTo>
                <a:lnTo>
                  <a:pt x="676" y="174"/>
                </a:lnTo>
                <a:lnTo>
                  <a:pt x="672" y="178"/>
                </a:lnTo>
                <a:lnTo>
                  <a:pt x="672" y="180"/>
                </a:lnTo>
                <a:lnTo>
                  <a:pt x="674" y="184"/>
                </a:lnTo>
                <a:lnTo>
                  <a:pt x="676" y="188"/>
                </a:lnTo>
                <a:lnTo>
                  <a:pt x="676" y="190"/>
                </a:lnTo>
                <a:lnTo>
                  <a:pt x="674" y="192"/>
                </a:lnTo>
                <a:lnTo>
                  <a:pt x="670" y="194"/>
                </a:lnTo>
                <a:lnTo>
                  <a:pt x="664" y="192"/>
                </a:lnTo>
                <a:lnTo>
                  <a:pt x="660" y="194"/>
                </a:lnTo>
                <a:lnTo>
                  <a:pt x="658" y="198"/>
                </a:lnTo>
                <a:lnTo>
                  <a:pt x="656" y="198"/>
                </a:lnTo>
                <a:lnTo>
                  <a:pt x="652" y="198"/>
                </a:lnTo>
                <a:lnTo>
                  <a:pt x="644" y="198"/>
                </a:lnTo>
                <a:lnTo>
                  <a:pt x="642" y="200"/>
                </a:lnTo>
                <a:lnTo>
                  <a:pt x="642" y="204"/>
                </a:lnTo>
                <a:lnTo>
                  <a:pt x="642" y="206"/>
                </a:lnTo>
                <a:lnTo>
                  <a:pt x="646" y="208"/>
                </a:lnTo>
                <a:lnTo>
                  <a:pt x="648" y="214"/>
                </a:lnTo>
                <a:lnTo>
                  <a:pt x="646" y="220"/>
                </a:lnTo>
                <a:lnTo>
                  <a:pt x="644" y="222"/>
                </a:lnTo>
                <a:lnTo>
                  <a:pt x="642" y="232"/>
                </a:lnTo>
                <a:lnTo>
                  <a:pt x="640" y="238"/>
                </a:lnTo>
                <a:lnTo>
                  <a:pt x="640" y="244"/>
                </a:lnTo>
                <a:lnTo>
                  <a:pt x="644" y="246"/>
                </a:lnTo>
                <a:lnTo>
                  <a:pt x="648" y="250"/>
                </a:lnTo>
                <a:lnTo>
                  <a:pt x="646" y="252"/>
                </a:lnTo>
                <a:lnTo>
                  <a:pt x="644" y="254"/>
                </a:lnTo>
                <a:lnTo>
                  <a:pt x="638" y="256"/>
                </a:lnTo>
                <a:lnTo>
                  <a:pt x="632" y="256"/>
                </a:lnTo>
                <a:lnTo>
                  <a:pt x="624" y="252"/>
                </a:lnTo>
                <a:lnTo>
                  <a:pt x="610" y="248"/>
                </a:lnTo>
                <a:lnTo>
                  <a:pt x="590" y="248"/>
                </a:lnTo>
                <a:lnTo>
                  <a:pt x="584" y="248"/>
                </a:lnTo>
                <a:lnTo>
                  <a:pt x="582" y="252"/>
                </a:lnTo>
                <a:lnTo>
                  <a:pt x="578" y="256"/>
                </a:lnTo>
                <a:lnTo>
                  <a:pt x="580" y="264"/>
                </a:lnTo>
                <a:lnTo>
                  <a:pt x="580" y="270"/>
                </a:lnTo>
                <a:lnTo>
                  <a:pt x="580" y="276"/>
                </a:lnTo>
                <a:lnTo>
                  <a:pt x="576" y="290"/>
                </a:lnTo>
                <a:lnTo>
                  <a:pt x="574" y="294"/>
                </a:lnTo>
                <a:lnTo>
                  <a:pt x="572" y="300"/>
                </a:lnTo>
                <a:lnTo>
                  <a:pt x="568" y="298"/>
                </a:lnTo>
                <a:lnTo>
                  <a:pt x="562" y="290"/>
                </a:lnTo>
                <a:lnTo>
                  <a:pt x="554" y="288"/>
                </a:lnTo>
                <a:lnTo>
                  <a:pt x="546" y="290"/>
                </a:lnTo>
                <a:lnTo>
                  <a:pt x="540" y="294"/>
                </a:lnTo>
                <a:lnTo>
                  <a:pt x="534" y="302"/>
                </a:lnTo>
                <a:lnTo>
                  <a:pt x="530" y="308"/>
                </a:lnTo>
                <a:lnTo>
                  <a:pt x="526" y="318"/>
                </a:lnTo>
                <a:lnTo>
                  <a:pt x="526" y="326"/>
                </a:lnTo>
                <a:lnTo>
                  <a:pt x="522" y="332"/>
                </a:lnTo>
                <a:lnTo>
                  <a:pt x="518" y="338"/>
                </a:lnTo>
                <a:lnTo>
                  <a:pt x="512" y="342"/>
                </a:lnTo>
                <a:lnTo>
                  <a:pt x="512" y="348"/>
                </a:lnTo>
                <a:lnTo>
                  <a:pt x="510" y="352"/>
                </a:lnTo>
                <a:lnTo>
                  <a:pt x="516" y="358"/>
                </a:lnTo>
                <a:lnTo>
                  <a:pt x="520" y="366"/>
                </a:lnTo>
                <a:lnTo>
                  <a:pt x="522" y="374"/>
                </a:lnTo>
                <a:lnTo>
                  <a:pt x="520" y="378"/>
                </a:lnTo>
                <a:lnTo>
                  <a:pt x="516" y="386"/>
                </a:lnTo>
                <a:lnTo>
                  <a:pt x="506" y="396"/>
                </a:lnTo>
                <a:lnTo>
                  <a:pt x="502" y="404"/>
                </a:lnTo>
                <a:lnTo>
                  <a:pt x="494" y="414"/>
                </a:lnTo>
                <a:lnTo>
                  <a:pt x="486" y="424"/>
                </a:lnTo>
                <a:lnTo>
                  <a:pt x="482" y="434"/>
                </a:lnTo>
                <a:lnTo>
                  <a:pt x="480" y="446"/>
                </a:lnTo>
                <a:lnTo>
                  <a:pt x="478" y="454"/>
                </a:lnTo>
                <a:lnTo>
                  <a:pt x="472" y="460"/>
                </a:lnTo>
                <a:lnTo>
                  <a:pt x="466" y="464"/>
                </a:lnTo>
                <a:lnTo>
                  <a:pt x="458" y="464"/>
                </a:lnTo>
                <a:lnTo>
                  <a:pt x="452" y="466"/>
                </a:lnTo>
                <a:lnTo>
                  <a:pt x="452" y="472"/>
                </a:lnTo>
                <a:lnTo>
                  <a:pt x="454" y="476"/>
                </a:lnTo>
                <a:lnTo>
                  <a:pt x="454" y="490"/>
                </a:lnTo>
                <a:lnTo>
                  <a:pt x="452" y="510"/>
                </a:lnTo>
                <a:lnTo>
                  <a:pt x="450" y="528"/>
                </a:lnTo>
                <a:lnTo>
                  <a:pt x="446" y="544"/>
                </a:lnTo>
                <a:lnTo>
                  <a:pt x="440" y="556"/>
                </a:lnTo>
                <a:lnTo>
                  <a:pt x="434" y="570"/>
                </a:lnTo>
                <a:lnTo>
                  <a:pt x="424" y="580"/>
                </a:lnTo>
                <a:lnTo>
                  <a:pt x="420" y="586"/>
                </a:lnTo>
                <a:lnTo>
                  <a:pt x="418" y="590"/>
                </a:lnTo>
                <a:lnTo>
                  <a:pt x="418" y="598"/>
                </a:lnTo>
                <a:lnTo>
                  <a:pt x="424" y="604"/>
                </a:lnTo>
                <a:lnTo>
                  <a:pt x="430" y="610"/>
                </a:lnTo>
                <a:lnTo>
                  <a:pt x="434" y="616"/>
                </a:lnTo>
                <a:lnTo>
                  <a:pt x="434" y="624"/>
                </a:lnTo>
                <a:lnTo>
                  <a:pt x="434" y="632"/>
                </a:lnTo>
                <a:lnTo>
                  <a:pt x="432" y="640"/>
                </a:lnTo>
                <a:lnTo>
                  <a:pt x="428" y="644"/>
                </a:lnTo>
                <a:lnTo>
                  <a:pt x="424" y="648"/>
                </a:lnTo>
                <a:lnTo>
                  <a:pt x="418" y="648"/>
                </a:lnTo>
                <a:lnTo>
                  <a:pt x="414" y="648"/>
                </a:lnTo>
                <a:lnTo>
                  <a:pt x="406" y="646"/>
                </a:lnTo>
                <a:lnTo>
                  <a:pt x="400" y="644"/>
                </a:lnTo>
                <a:lnTo>
                  <a:pt x="392" y="646"/>
                </a:lnTo>
                <a:lnTo>
                  <a:pt x="384" y="648"/>
                </a:lnTo>
                <a:lnTo>
                  <a:pt x="370" y="656"/>
                </a:lnTo>
                <a:lnTo>
                  <a:pt x="360" y="666"/>
                </a:lnTo>
                <a:lnTo>
                  <a:pt x="350" y="678"/>
                </a:lnTo>
                <a:lnTo>
                  <a:pt x="346" y="688"/>
                </a:lnTo>
                <a:lnTo>
                  <a:pt x="342" y="702"/>
                </a:lnTo>
                <a:lnTo>
                  <a:pt x="344" y="716"/>
                </a:lnTo>
                <a:lnTo>
                  <a:pt x="348" y="726"/>
                </a:lnTo>
                <a:lnTo>
                  <a:pt x="350" y="728"/>
                </a:lnTo>
                <a:lnTo>
                  <a:pt x="352" y="730"/>
                </a:lnTo>
                <a:lnTo>
                  <a:pt x="350" y="734"/>
                </a:lnTo>
                <a:lnTo>
                  <a:pt x="346" y="738"/>
                </a:lnTo>
                <a:lnTo>
                  <a:pt x="344" y="746"/>
                </a:lnTo>
                <a:lnTo>
                  <a:pt x="342" y="754"/>
                </a:lnTo>
                <a:lnTo>
                  <a:pt x="342" y="768"/>
                </a:lnTo>
                <a:lnTo>
                  <a:pt x="338" y="776"/>
                </a:lnTo>
                <a:lnTo>
                  <a:pt x="338" y="780"/>
                </a:lnTo>
                <a:lnTo>
                  <a:pt x="338" y="784"/>
                </a:lnTo>
                <a:lnTo>
                  <a:pt x="340" y="786"/>
                </a:lnTo>
                <a:lnTo>
                  <a:pt x="342" y="792"/>
                </a:lnTo>
                <a:lnTo>
                  <a:pt x="342" y="798"/>
                </a:lnTo>
                <a:lnTo>
                  <a:pt x="342" y="816"/>
                </a:lnTo>
                <a:lnTo>
                  <a:pt x="340" y="832"/>
                </a:lnTo>
                <a:lnTo>
                  <a:pt x="340" y="840"/>
                </a:lnTo>
                <a:lnTo>
                  <a:pt x="340" y="848"/>
                </a:lnTo>
                <a:lnTo>
                  <a:pt x="344" y="854"/>
                </a:lnTo>
                <a:lnTo>
                  <a:pt x="348" y="860"/>
                </a:lnTo>
                <a:lnTo>
                  <a:pt x="356" y="866"/>
                </a:lnTo>
                <a:lnTo>
                  <a:pt x="360" y="870"/>
                </a:lnTo>
                <a:lnTo>
                  <a:pt x="364" y="872"/>
                </a:lnTo>
                <a:lnTo>
                  <a:pt x="366" y="880"/>
                </a:lnTo>
                <a:lnTo>
                  <a:pt x="366" y="890"/>
                </a:lnTo>
                <a:lnTo>
                  <a:pt x="364" y="896"/>
                </a:lnTo>
                <a:lnTo>
                  <a:pt x="360" y="904"/>
                </a:lnTo>
                <a:lnTo>
                  <a:pt x="352" y="912"/>
                </a:lnTo>
                <a:lnTo>
                  <a:pt x="346" y="914"/>
                </a:lnTo>
                <a:lnTo>
                  <a:pt x="340" y="916"/>
                </a:lnTo>
                <a:lnTo>
                  <a:pt x="336" y="922"/>
                </a:lnTo>
                <a:lnTo>
                  <a:pt x="338" y="924"/>
                </a:lnTo>
                <a:lnTo>
                  <a:pt x="340" y="928"/>
                </a:lnTo>
                <a:lnTo>
                  <a:pt x="344" y="932"/>
                </a:lnTo>
                <a:lnTo>
                  <a:pt x="348" y="946"/>
                </a:lnTo>
                <a:lnTo>
                  <a:pt x="350" y="960"/>
                </a:lnTo>
                <a:lnTo>
                  <a:pt x="350" y="966"/>
                </a:lnTo>
                <a:lnTo>
                  <a:pt x="346" y="972"/>
                </a:lnTo>
                <a:lnTo>
                  <a:pt x="344" y="978"/>
                </a:lnTo>
                <a:lnTo>
                  <a:pt x="342" y="984"/>
                </a:lnTo>
                <a:lnTo>
                  <a:pt x="346" y="992"/>
                </a:lnTo>
                <a:lnTo>
                  <a:pt x="346" y="998"/>
                </a:lnTo>
                <a:lnTo>
                  <a:pt x="344" y="1004"/>
                </a:lnTo>
                <a:lnTo>
                  <a:pt x="342" y="1008"/>
                </a:lnTo>
                <a:lnTo>
                  <a:pt x="340" y="1012"/>
                </a:lnTo>
                <a:lnTo>
                  <a:pt x="334" y="1016"/>
                </a:lnTo>
                <a:lnTo>
                  <a:pt x="326" y="1016"/>
                </a:lnTo>
                <a:lnTo>
                  <a:pt x="320" y="1018"/>
                </a:lnTo>
                <a:lnTo>
                  <a:pt x="314" y="1022"/>
                </a:lnTo>
                <a:lnTo>
                  <a:pt x="314" y="1026"/>
                </a:lnTo>
                <a:lnTo>
                  <a:pt x="314" y="1032"/>
                </a:lnTo>
                <a:lnTo>
                  <a:pt x="308" y="1042"/>
                </a:lnTo>
                <a:lnTo>
                  <a:pt x="304" y="1046"/>
                </a:lnTo>
                <a:lnTo>
                  <a:pt x="302" y="1050"/>
                </a:lnTo>
                <a:lnTo>
                  <a:pt x="302" y="1058"/>
                </a:lnTo>
                <a:lnTo>
                  <a:pt x="302" y="1064"/>
                </a:lnTo>
                <a:lnTo>
                  <a:pt x="306" y="1074"/>
                </a:lnTo>
                <a:lnTo>
                  <a:pt x="304" y="1092"/>
                </a:lnTo>
                <a:lnTo>
                  <a:pt x="300" y="1100"/>
                </a:lnTo>
                <a:lnTo>
                  <a:pt x="298" y="1106"/>
                </a:lnTo>
                <a:lnTo>
                  <a:pt x="294" y="1110"/>
                </a:lnTo>
                <a:lnTo>
                  <a:pt x="290" y="1112"/>
                </a:lnTo>
                <a:lnTo>
                  <a:pt x="288" y="1110"/>
                </a:lnTo>
                <a:lnTo>
                  <a:pt x="288" y="1108"/>
                </a:lnTo>
                <a:lnTo>
                  <a:pt x="288" y="1104"/>
                </a:lnTo>
                <a:lnTo>
                  <a:pt x="286" y="1104"/>
                </a:lnTo>
                <a:lnTo>
                  <a:pt x="286" y="1106"/>
                </a:lnTo>
                <a:lnTo>
                  <a:pt x="284" y="1110"/>
                </a:lnTo>
                <a:lnTo>
                  <a:pt x="284" y="1114"/>
                </a:lnTo>
                <a:lnTo>
                  <a:pt x="284" y="1116"/>
                </a:lnTo>
                <a:lnTo>
                  <a:pt x="282" y="1114"/>
                </a:lnTo>
                <a:lnTo>
                  <a:pt x="282" y="1112"/>
                </a:lnTo>
                <a:lnTo>
                  <a:pt x="282" y="1108"/>
                </a:lnTo>
                <a:lnTo>
                  <a:pt x="284" y="1100"/>
                </a:lnTo>
                <a:lnTo>
                  <a:pt x="284" y="1096"/>
                </a:lnTo>
                <a:lnTo>
                  <a:pt x="282" y="1092"/>
                </a:lnTo>
                <a:lnTo>
                  <a:pt x="282" y="1088"/>
                </a:lnTo>
                <a:lnTo>
                  <a:pt x="280" y="1086"/>
                </a:lnTo>
                <a:lnTo>
                  <a:pt x="276" y="1086"/>
                </a:lnTo>
                <a:lnTo>
                  <a:pt x="274" y="1086"/>
                </a:lnTo>
                <a:lnTo>
                  <a:pt x="270" y="1082"/>
                </a:lnTo>
                <a:lnTo>
                  <a:pt x="266" y="1078"/>
                </a:lnTo>
                <a:lnTo>
                  <a:pt x="262" y="1080"/>
                </a:lnTo>
                <a:lnTo>
                  <a:pt x="258" y="1080"/>
                </a:lnTo>
                <a:lnTo>
                  <a:pt x="258" y="1076"/>
                </a:lnTo>
                <a:lnTo>
                  <a:pt x="256" y="1070"/>
                </a:lnTo>
                <a:lnTo>
                  <a:pt x="256" y="1044"/>
                </a:lnTo>
                <a:lnTo>
                  <a:pt x="256" y="1034"/>
                </a:lnTo>
                <a:lnTo>
                  <a:pt x="256" y="1030"/>
                </a:lnTo>
                <a:lnTo>
                  <a:pt x="260" y="1028"/>
                </a:lnTo>
                <a:lnTo>
                  <a:pt x="262" y="1028"/>
                </a:lnTo>
                <a:lnTo>
                  <a:pt x="264" y="1024"/>
                </a:lnTo>
                <a:lnTo>
                  <a:pt x="264" y="1022"/>
                </a:lnTo>
                <a:lnTo>
                  <a:pt x="258" y="1018"/>
                </a:lnTo>
                <a:lnTo>
                  <a:pt x="254" y="1022"/>
                </a:lnTo>
                <a:lnTo>
                  <a:pt x="250" y="1020"/>
                </a:lnTo>
                <a:lnTo>
                  <a:pt x="250" y="1024"/>
                </a:lnTo>
                <a:lnTo>
                  <a:pt x="248" y="1030"/>
                </a:lnTo>
                <a:lnTo>
                  <a:pt x="250" y="1036"/>
                </a:lnTo>
                <a:lnTo>
                  <a:pt x="252" y="1044"/>
                </a:lnTo>
                <a:lnTo>
                  <a:pt x="250" y="1050"/>
                </a:lnTo>
                <a:lnTo>
                  <a:pt x="248" y="1050"/>
                </a:lnTo>
                <a:lnTo>
                  <a:pt x="246" y="1050"/>
                </a:lnTo>
                <a:lnTo>
                  <a:pt x="246" y="1048"/>
                </a:lnTo>
                <a:lnTo>
                  <a:pt x="246" y="1044"/>
                </a:lnTo>
                <a:lnTo>
                  <a:pt x="242" y="1038"/>
                </a:lnTo>
                <a:lnTo>
                  <a:pt x="242" y="1034"/>
                </a:lnTo>
                <a:lnTo>
                  <a:pt x="240" y="1034"/>
                </a:lnTo>
                <a:lnTo>
                  <a:pt x="238" y="1036"/>
                </a:lnTo>
                <a:lnTo>
                  <a:pt x="240" y="1038"/>
                </a:lnTo>
                <a:lnTo>
                  <a:pt x="240" y="1044"/>
                </a:lnTo>
                <a:lnTo>
                  <a:pt x="240" y="1048"/>
                </a:lnTo>
                <a:lnTo>
                  <a:pt x="236" y="1050"/>
                </a:lnTo>
                <a:lnTo>
                  <a:pt x="238" y="1054"/>
                </a:lnTo>
                <a:lnTo>
                  <a:pt x="240" y="1056"/>
                </a:lnTo>
                <a:lnTo>
                  <a:pt x="246" y="1064"/>
                </a:lnTo>
                <a:lnTo>
                  <a:pt x="246" y="1068"/>
                </a:lnTo>
                <a:lnTo>
                  <a:pt x="244" y="1072"/>
                </a:lnTo>
                <a:lnTo>
                  <a:pt x="242" y="1076"/>
                </a:lnTo>
                <a:lnTo>
                  <a:pt x="238" y="1078"/>
                </a:lnTo>
                <a:lnTo>
                  <a:pt x="236" y="1084"/>
                </a:lnTo>
                <a:lnTo>
                  <a:pt x="236" y="1090"/>
                </a:lnTo>
                <a:lnTo>
                  <a:pt x="232" y="1094"/>
                </a:lnTo>
                <a:lnTo>
                  <a:pt x="226" y="1096"/>
                </a:lnTo>
                <a:lnTo>
                  <a:pt x="220" y="1098"/>
                </a:lnTo>
                <a:lnTo>
                  <a:pt x="214" y="1096"/>
                </a:lnTo>
                <a:lnTo>
                  <a:pt x="208" y="1092"/>
                </a:lnTo>
                <a:lnTo>
                  <a:pt x="206" y="1090"/>
                </a:lnTo>
                <a:lnTo>
                  <a:pt x="204" y="1090"/>
                </a:lnTo>
                <a:lnTo>
                  <a:pt x="202" y="1090"/>
                </a:lnTo>
                <a:lnTo>
                  <a:pt x="204" y="1092"/>
                </a:lnTo>
                <a:lnTo>
                  <a:pt x="204" y="1096"/>
                </a:lnTo>
                <a:lnTo>
                  <a:pt x="202" y="1100"/>
                </a:lnTo>
                <a:lnTo>
                  <a:pt x="198" y="1104"/>
                </a:lnTo>
                <a:lnTo>
                  <a:pt x="188" y="1110"/>
                </a:lnTo>
                <a:lnTo>
                  <a:pt x="186" y="1116"/>
                </a:lnTo>
                <a:lnTo>
                  <a:pt x="180" y="1120"/>
                </a:lnTo>
                <a:lnTo>
                  <a:pt x="178" y="1126"/>
                </a:lnTo>
                <a:lnTo>
                  <a:pt x="176" y="1130"/>
                </a:lnTo>
                <a:lnTo>
                  <a:pt x="170" y="1132"/>
                </a:lnTo>
                <a:lnTo>
                  <a:pt x="164" y="1134"/>
                </a:lnTo>
                <a:lnTo>
                  <a:pt x="160" y="1138"/>
                </a:lnTo>
                <a:lnTo>
                  <a:pt x="154" y="1146"/>
                </a:lnTo>
                <a:lnTo>
                  <a:pt x="144" y="1156"/>
                </a:lnTo>
                <a:lnTo>
                  <a:pt x="136" y="1164"/>
                </a:lnTo>
                <a:lnTo>
                  <a:pt x="130" y="1166"/>
                </a:lnTo>
                <a:lnTo>
                  <a:pt x="126" y="1166"/>
                </a:lnTo>
                <a:lnTo>
                  <a:pt x="124" y="1164"/>
                </a:lnTo>
                <a:lnTo>
                  <a:pt x="122" y="1162"/>
                </a:lnTo>
                <a:lnTo>
                  <a:pt x="122" y="1158"/>
                </a:lnTo>
                <a:lnTo>
                  <a:pt x="120" y="1156"/>
                </a:lnTo>
                <a:lnTo>
                  <a:pt x="118" y="1158"/>
                </a:lnTo>
                <a:lnTo>
                  <a:pt x="116" y="1162"/>
                </a:lnTo>
                <a:lnTo>
                  <a:pt x="114" y="1168"/>
                </a:lnTo>
                <a:lnTo>
                  <a:pt x="108" y="1172"/>
                </a:lnTo>
                <a:lnTo>
                  <a:pt x="102" y="1176"/>
                </a:lnTo>
                <a:lnTo>
                  <a:pt x="96" y="1178"/>
                </a:lnTo>
                <a:lnTo>
                  <a:pt x="90" y="1180"/>
                </a:lnTo>
                <a:lnTo>
                  <a:pt x="82" y="1178"/>
                </a:lnTo>
                <a:lnTo>
                  <a:pt x="78" y="1176"/>
                </a:lnTo>
                <a:lnTo>
                  <a:pt x="76" y="1172"/>
                </a:lnTo>
                <a:lnTo>
                  <a:pt x="78" y="1170"/>
                </a:lnTo>
                <a:lnTo>
                  <a:pt x="80" y="1170"/>
                </a:lnTo>
                <a:lnTo>
                  <a:pt x="82" y="1168"/>
                </a:lnTo>
                <a:lnTo>
                  <a:pt x="84" y="1166"/>
                </a:lnTo>
                <a:lnTo>
                  <a:pt x="82" y="1164"/>
                </a:lnTo>
                <a:lnTo>
                  <a:pt x="78" y="1162"/>
                </a:lnTo>
                <a:lnTo>
                  <a:pt x="70" y="1164"/>
                </a:lnTo>
                <a:lnTo>
                  <a:pt x="68" y="1168"/>
                </a:lnTo>
                <a:lnTo>
                  <a:pt x="66" y="1170"/>
                </a:lnTo>
                <a:lnTo>
                  <a:pt x="64" y="1170"/>
                </a:lnTo>
                <a:lnTo>
                  <a:pt x="62" y="1168"/>
                </a:lnTo>
                <a:lnTo>
                  <a:pt x="58" y="1166"/>
                </a:lnTo>
                <a:lnTo>
                  <a:pt x="54" y="1168"/>
                </a:lnTo>
                <a:lnTo>
                  <a:pt x="52" y="1170"/>
                </a:lnTo>
                <a:lnTo>
                  <a:pt x="52" y="1168"/>
                </a:lnTo>
                <a:lnTo>
                  <a:pt x="52" y="1164"/>
                </a:lnTo>
                <a:lnTo>
                  <a:pt x="56" y="1158"/>
                </a:lnTo>
                <a:lnTo>
                  <a:pt x="58" y="1150"/>
                </a:lnTo>
                <a:lnTo>
                  <a:pt x="58" y="1144"/>
                </a:lnTo>
                <a:lnTo>
                  <a:pt x="58" y="1142"/>
                </a:lnTo>
                <a:lnTo>
                  <a:pt x="56" y="1144"/>
                </a:lnTo>
                <a:lnTo>
                  <a:pt x="54" y="1146"/>
                </a:lnTo>
                <a:lnTo>
                  <a:pt x="52" y="1150"/>
                </a:lnTo>
                <a:lnTo>
                  <a:pt x="50" y="1152"/>
                </a:lnTo>
                <a:lnTo>
                  <a:pt x="44" y="1152"/>
                </a:lnTo>
                <a:lnTo>
                  <a:pt x="38" y="1150"/>
                </a:lnTo>
                <a:lnTo>
                  <a:pt x="28" y="1140"/>
                </a:lnTo>
                <a:lnTo>
                  <a:pt x="10" y="1122"/>
                </a:lnTo>
                <a:lnTo>
                  <a:pt x="6" y="1114"/>
                </a:lnTo>
                <a:lnTo>
                  <a:pt x="2" y="1106"/>
                </a:lnTo>
                <a:lnTo>
                  <a:pt x="2" y="1100"/>
                </a:lnTo>
                <a:lnTo>
                  <a:pt x="4" y="1092"/>
                </a:lnTo>
                <a:lnTo>
                  <a:pt x="8" y="1084"/>
                </a:lnTo>
                <a:lnTo>
                  <a:pt x="12" y="1080"/>
                </a:lnTo>
                <a:lnTo>
                  <a:pt x="16" y="1080"/>
                </a:lnTo>
                <a:lnTo>
                  <a:pt x="16" y="1084"/>
                </a:lnTo>
                <a:lnTo>
                  <a:pt x="18" y="1086"/>
                </a:lnTo>
                <a:lnTo>
                  <a:pt x="20" y="1086"/>
                </a:lnTo>
                <a:lnTo>
                  <a:pt x="22" y="1086"/>
                </a:lnTo>
                <a:lnTo>
                  <a:pt x="26" y="1086"/>
                </a:lnTo>
                <a:lnTo>
                  <a:pt x="28" y="1082"/>
                </a:lnTo>
                <a:lnTo>
                  <a:pt x="28" y="1076"/>
                </a:lnTo>
                <a:lnTo>
                  <a:pt x="30" y="1074"/>
                </a:lnTo>
                <a:lnTo>
                  <a:pt x="34" y="1072"/>
                </a:lnTo>
                <a:lnTo>
                  <a:pt x="36" y="1066"/>
                </a:lnTo>
                <a:lnTo>
                  <a:pt x="42" y="1060"/>
                </a:lnTo>
                <a:lnTo>
                  <a:pt x="44" y="1056"/>
                </a:lnTo>
                <a:lnTo>
                  <a:pt x="44" y="1050"/>
                </a:lnTo>
                <a:lnTo>
                  <a:pt x="42" y="1050"/>
                </a:lnTo>
                <a:lnTo>
                  <a:pt x="38" y="1050"/>
                </a:lnTo>
                <a:lnTo>
                  <a:pt x="38" y="1048"/>
                </a:lnTo>
                <a:lnTo>
                  <a:pt x="40" y="1048"/>
                </a:lnTo>
                <a:lnTo>
                  <a:pt x="46" y="1044"/>
                </a:lnTo>
                <a:lnTo>
                  <a:pt x="50" y="1040"/>
                </a:lnTo>
                <a:lnTo>
                  <a:pt x="52" y="1038"/>
                </a:lnTo>
                <a:lnTo>
                  <a:pt x="52" y="1034"/>
                </a:lnTo>
                <a:lnTo>
                  <a:pt x="50" y="1034"/>
                </a:lnTo>
                <a:lnTo>
                  <a:pt x="46" y="1036"/>
                </a:lnTo>
                <a:lnTo>
                  <a:pt x="44" y="1038"/>
                </a:lnTo>
                <a:lnTo>
                  <a:pt x="38" y="1042"/>
                </a:lnTo>
                <a:lnTo>
                  <a:pt x="30" y="1044"/>
                </a:lnTo>
                <a:lnTo>
                  <a:pt x="28" y="1042"/>
                </a:lnTo>
                <a:lnTo>
                  <a:pt x="24" y="1040"/>
                </a:lnTo>
                <a:lnTo>
                  <a:pt x="24" y="1042"/>
                </a:lnTo>
                <a:lnTo>
                  <a:pt x="24" y="1044"/>
                </a:lnTo>
                <a:lnTo>
                  <a:pt x="22" y="1050"/>
                </a:lnTo>
                <a:lnTo>
                  <a:pt x="20" y="1050"/>
                </a:lnTo>
                <a:lnTo>
                  <a:pt x="16" y="1050"/>
                </a:lnTo>
                <a:lnTo>
                  <a:pt x="16" y="1044"/>
                </a:lnTo>
                <a:lnTo>
                  <a:pt x="16" y="1042"/>
                </a:lnTo>
                <a:lnTo>
                  <a:pt x="16" y="1040"/>
                </a:lnTo>
                <a:lnTo>
                  <a:pt x="14" y="1042"/>
                </a:lnTo>
                <a:lnTo>
                  <a:pt x="14" y="1044"/>
                </a:lnTo>
                <a:lnTo>
                  <a:pt x="12" y="1048"/>
                </a:lnTo>
                <a:lnTo>
                  <a:pt x="6" y="1050"/>
                </a:lnTo>
                <a:lnTo>
                  <a:pt x="2" y="1050"/>
                </a:lnTo>
                <a:lnTo>
                  <a:pt x="2" y="1046"/>
                </a:lnTo>
                <a:lnTo>
                  <a:pt x="0" y="1042"/>
                </a:lnTo>
                <a:lnTo>
                  <a:pt x="0" y="1036"/>
                </a:lnTo>
                <a:lnTo>
                  <a:pt x="6" y="1028"/>
                </a:lnTo>
                <a:lnTo>
                  <a:pt x="10" y="1022"/>
                </a:lnTo>
                <a:lnTo>
                  <a:pt x="12" y="1020"/>
                </a:lnTo>
                <a:lnTo>
                  <a:pt x="16" y="1020"/>
                </a:lnTo>
                <a:lnTo>
                  <a:pt x="18" y="1020"/>
                </a:lnTo>
                <a:lnTo>
                  <a:pt x="20" y="1022"/>
                </a:lnTo>
                <a:lnTo>
                  <a:pt x="24" y="1020"/>
                </a:lnTo>
                <a:lnTo>
                  <a:pt x="28" y="1022"/>
                </a:lnTo>
                <a:lnTo>
                  <a:pt x="32" y="1022"/>
                </a:lnTo>
                <a:lnTo>
                  <a:pt x="34" y="1018"/>
                </a:lnTo>
                <a:lnTo>
                  <a:pt x="40" y="1014"/>
                </a:lnTo>
                <a:lnTo>
                  <a:pt x="50" y="1012"/>
                </a:lnTo>
                <a:lnTo>
                  <a:pt x="54" y="1010"/>
                </a:lnTo>
                <a:lnTo>
                  <a:pt x="58" y="1008"/>
                </a:lnTo>
                <a:lnTo>
                  <a:pt x="56" y="1006"/>
                </a:lnTo>
                <a:lnTo>
                  <a:pt x="54" y="1006"/>
                </a:lnTo>
                <a:lnTo>
                  <a:pt x="52" y="1008"/>
                </a:lnTo>
                <a:lnTo>
                  <a:pt x="42" y="1010"/>
                </a:lnTo>
                <a:lnTo>
                  <a:pt x="34" y="1008"/>
                </a:lnTo>
                <a:lnTo>
                  <a:pt x="32" y="1006"/>
                </a:lnTo>
                <a:lnTo>
                  <a:pt x="28" y="1002"/>
                </a:lnTo>
                <a:lnTo>
                  <a:pt x="32" y="998"/>
                </a:lnTo>
                <a:lnTo>
                  <a:pt x="36" y="992"/>
                </a:lnTo>
                <a:lnTo>
                  <a:pt x="48" y="984"/>
                </a:lnTo>
                <a:lnTo>
                  <a:pt x="54" y="982"/>
                </a:lnTo>
                <a:lnTo>
                  <a:pt x="58" y="980"/>
                </a:lnTo>
                <a:lnTo>
                  <a:pt x="58" y="976"/>
                </a:lnTo>
                <a:lnTo>
                  <a:pt x="56" y="974"/>
                </a:lnTo>
                <a:lnTo>
                  <a:pt x="54" y="972"/>
                </a:lnTo>
                <a:lnTo>
                  <a:pt x="56" y="970"/>
                </a:lnTo>
                <a:lnTo>
                  <a:pt x="58" y="968"/>
                </a:lnTo>
                <a:lnTo>
                  <a:pt x="64" y="964"/>
                </a:lnTo>
                <a:lnTo>
                  <a:pt x="68" y="958"/>
                </a:lnTo>
                <a:lnTo>
                  <a:pt x="70" y="954"/>
                </a:lnTo>
                <a:lnTo>
                  <a:pt x="74" y="954"/>
                </a:lnTo>
                <a:lnTo>
                  <a:pt x="76" y="954"/>
                </a:lnTo>
                <a:lnTo>
                  <a:pt x="76" y="960"/>
                </a:lnTo>
                <a:lnTo>
                  <a:pt x="76" y="962"/>
                </a:lnTo>
                <a:lnTo>
                  <a:pt x="78" y="964"/>
                </a:lnTo>
                <a:lnTo>
                  <a:pt x="80" y="962"/>
                </a:lnTo>
                <a:lnTo>
                  <a:pt x="80" y="958"/>
                </a:lnTo>
                <a:lnTo>
                  <a:pt x="80" y="954"/>
                </a:lnTo>
                <a:lnTo>
                  <a:pt x="82" y="950"/>
                </a:lnTo>
                <a:lnTo>
                  <a:pt x="86" y="950"/>
                </a:lnTo>
                <a:lnTo>
                  <a:pt x="90" y="948"/>
                </a:lnTo>
                <a:lnTo>
                  <a:pt x="96" y="948"/>
                </a:lnTo>
                <a:lnTo>
                  <a:pt x="96" y="946"/>
                </a:lnTo>
                <a:lnTo>
                  <a:pt x="96" y="944"/>
                </a:lnTo>
                <a:lnTo>
                  <a:pt x="94" y="944"/>
                </a:lnTo>
                <a:lnTo>
                  <a:pt x="90" y="944"/>
                </a:lnTo>
                <a:lnTo>
                  <a:pt x="84" y="944"/>
                </a:lnTo>
                <a:lnTo>
                  <a:pt x="80" y="946"/>
                </a:lnTo>
                <a:lnTo>
                  <a:pt x="78" y="946"/>
                </a:lnTo>
                <a:lnTo>
                  <a:pt x="78" y="942"/>
                </a:lnTo>
                <a:lnTo>
                  <a:pt x="78" y="940"/>
                </a:lnTo>
                <a:lnTo>
                  <a:pt x="76" y="938"/>
                </a:lnTo>
                <a:lnTo>
                  <a:pt x="70" y="940"/>
                </a:lnTo>
                <a:lnTo>
                  <a:pt x="66" y="944"/>
                </a:lnTo>
                <a:lnTo>
                  <a:pt x="60" y="950"/>
                </a:lnTo>
                <a:lnTo>
                  <a:pt x="56" y="958"/>
                </a:lnTo>
                <a:lnTo>
                  <a:pt x="46" y="968"/>
                </a:lnTo>
                <a:lnTo>
                  <a:pt x="42" y="970"/>
                </a:lnTo>
                <a:lnTo>
                  <a:pt x="38" y="972"/>
                </a:lnTo>
                <a:lnTo>
                  <a:pt x="36" y="976"/>
                </a:lnTo>
                <a:lnTo>
                  <a:pt x="36" y="982"/>
                </a:lnTo>
                <a:lnTo>
                  <a:pt x="30" y="990"/>
                </a:lnTo>
                <a:lnTo>
                  <a:pt x="24" y="994"/>
                </a:lnTo>
                <a:lnTo>
                  <a:pt x="20" y="996"/>
                </a:lnTo>
                <a:lnTo>
                  <a:pt x="16" y="992"/>
                </a:lnTo>
                <a:lnTo>
                  <a:pt x="16" y="988"/>
                </a:lnTo>
                <a:lnTo>
                  <a:pt x="20" y="984"/>
                </a:lnTo>
                <a:lnTo>
                  <a:pt x="24" y="982"/>
                </a:lnTo>
                <a:lnTo>
                  <a:pt x="28" y="982"/>
                </a:lnTo>
                <a:lnTo>
                  <a:pt x="32" y="982"/>
                </a:lnTo>
                <a:lnTo>
                  <a:pt x="32" y="980"/>
                </a:lnTo>
                <a:lnTo>
                  <a:pt x="30" y="976"/>
                </a:lnTo>
                <a:lnTo>
                  <a:pt x="26" y="970"/>
                </a:lnTo>
                <a:lnTo>
                  <a:pt x="26" y="966"/>
                </a:lnTo>
                <a:lnTo>
                  <a:pt x="28" y="964"/>
                </a:lnTo>
                <a:lnTo>
                  <a:pt x="26" y="964"/>
                </a:lnTo>
                <a:lnTo>
                  <a:pt x="24" y="966"/>
                </a:lnTo>
                <a:lnTo>
                  <a:pt x="20" y="968"/>
                </a:lnTo>
                <a:lnTo>
                  <a:pt x="18" y="970"/>
                </a:lnTo>
                <a:lnTo>
                  <a:pt x="14" y="972"/>
                </a:lnTo>
                <a:lnTo>
                  <a:pt x="14" y="970"/>
                </a:lnTo>
                <a:lnTo>
                  <a:pt x="14" y="966"/>
                </a:lnTo>
                <a:lnTo>
                  <a:pt x="10" y="962"/>
                </a:lnTo>
                <a:lnTo>
                  <a:pt x="10" y="954"/>
                </a:lnTo>
                <a:lnTo>
                  <a:pt x="14" y="950"/>
                </a:lnTo>
                <a:lnTo>
                  <a:pt x="20" y="948"/>
                </a:lnTo>
                <a:lnTo>
                  <a:pt x="22" y="948"/>
                </a:lnTo>
                <a:lnTo>
                  <a:pt x="24" y="946"/>
                </a:lnTo>
                <a:lnTo>
                  <a:pt x="22" y="944"/>
                </a:lnTo>
                <a:lnTo>
                  <a:pt x="22" y="942"/>
                </a:lnTo>
                <a:lnTo>
                  <a:pt x="24" y="940"/>
                </a:lnTo>
                <a:lnTo>
                  <a:pt x="26" y="938"/>
                </a:lnTo>
                <a:lnTo>
                  <a:pt x="34" y="932"/>
                </a:lnTo>
                <a:lnTo>
                  <a:pt x="38" y="930"/>
                </a:lnTo>
                <a:lnTo>
                  <a:pt x="38" y="928"/>
                </a:lnTo>
                <a:lnTo>
                  <a:pt x="36" y="926"/>
                </a:lnTo>
                <a:lnTo>
                  <a:pt x="32" y="928"/>
                </a:lnTo>
                <a:lnTo>
                  <a:pt x="26" y="932"/>
                </a:lnTo>
                <a:lnTo>
                  <a:pt x="20" y="934"/>
                </a:lnTo>
                <a:lnTo>
                  <a:pt x="14" y="932"/>
                </a:lnTo>
                <a:lnTo>
                  <a:pt x="10" y="924"/>
                </a:lnTo>
                <a:lnTo>
                  <a:pt x="8" y="916"/>
                </a:lnTo>
                <a:lnTo>
                  <a:pt x="8" y="91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2F2F2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7" name="Freeform 286"/>
          <p:cNvSpPr>
            <a:spLocks noChangeAspect="1"/>
          </p:cNvSpPr>
          <p:nvPr/>
        </p:nvSpPr>
        <p:spPr bwMode="auto">
          <a:xfrm>
            <a:off x="9946749" y="4503719"/>
            <a:ext cx="45719" cy="77369"/>
          </a:xfrm>
          <a:custGeom>
            <a:avLst/>
            <a:gdLst/>
            <a:ahLst/>
            <a:cxnLst>
              <a:cxn ang="0">
                <a:pos x="38" y="40"/>
              </a:cxn>
              <a:cxn ang="0">
                <a:pos x="38" y="40"/>
              </a:cxn>
              <a:cxn ang="0">
                <a:pos x="38" y="46"/>
              </a:cxn>
              <a:cxn ang="0">
                <a:pos x="38" y="54"/>
              </a:cxn>
              <a:cxn ang="0">
                <a:pos x="38" y="54"/>
              </a:cxn>
              <a:cxn ang="0">
                <a:pos x="36" y="58"/>
              </a:cxn>
              <a:cxn ang="0">
                <a:pos x="32" y="60"/>
              </a:cxn>
              <a:cxn ang="0">
                <a:pos x="32" y="60"/>
              </a:cxn>
              <a:cxn ang="0">
                <a:pos x="24" y="62"/>
              </a:cxn>
              <a:cxn ang="0">
                <a:pos x="20" y="62"/>
              </a:cxn>
              <a:cxn ang="0">
                <a:pos x="18" y="60"/>
              </a:cxn>
              <a:cxn ang="0">
                <a:pos x="18" y="60"/>
              </a:cxn>
              <a:cxn ang="0">
                <a:pos x="18" y="58"/>
              </a:cxn>
              <a:cxn ang="0">
                <a:pos x="16" y="56"/>
              </a:cxn>
              <a:cxn ang="0">
                <a:pos x="10" y="56"/>
              </a:cxn>
              <a:cxn ang="0">
                <a:pos x="4" y="54"/>
              </a:cxn>
              <a:cxn ang="0">
                <a:pos x="0" y="52"/>
              </a:cxn>
              <a:cxn ang="0">
                <a:pos x="0" y="52"/>
              </a:cxn>
              <a:cxn ang="0">
                <a:pos x="0" y="48"/>
              </a:cxn>
              <a:cxn ang="0">
                <a:pos x="0" y="44"/>
              </a:cxn>
              <a:cxn ang="0">
                <a:pos x="2" y="36"/>
              </a:cxn>
              <a:cxn ang="0">
                <a:pos x="2" y="36"/>
              </a:cxn>
              <a:cxn ang="0">
                <a:pos x="0" y="28"/>
              </a:cxn>
              <a:cxn ang="0">
                <a:pos x="0" y="20"/>
              </a:cxn>
              <a:cxn ang="0">
                <a:pos x="0" y="20"/>
              </a:cxn>
              <a:cxn ang="0">
                <a:pos x="4" y="14"/>
              </a:cxn>
              <a:cxn ang="0">
                <a:pos x="8" y="8"/>
              </a:cxn>
              <a:cxn ang="0">
                <a:pos x="8" y="8"/>
              </a:cxn>
              <a:cxn ang="0">
                <a:pos x="14" y="4"/>
              </a:cxn>
              <a:cxn ang="0">
                <a:pos x="20" y="0"/>
              </a:cxn>
              <a:cxn ang="0">
                <a:pos x="20" y="0"/>
              </a:cxn>
              <a:cxn ang="0">
                <a:pos x="28" y="0"/>
              </a:cxn>
              <a:cxn ang="0">
                <a:pos x="28" y="0"/>
              </a:cxn>
              <a:cxn ang="0">
                <a:pos x="32" y="4"/>
              </a:cxn>
              <a:cxn ang="0">
                <a:pos x="34" y="6"/>
              </a:cxn>
              <a:cxn ang="0">
                <a:pos x="34" y="6"/>
              </a:cxn>
              <a:cxn ang="0">
                <a:pos x="34" y="10"/>
              </a:cxn>
              <a:cxn ang="0">
                <a:pos x="32" y="14"/>
              </a:cxn>
              <a:cxn ang="0">
                <a:pos x="32" y="14"/>
              </a:cxn>
              <a:cxn ang="0">
                <a:pos x="32" y="22"/>
              </a:cxn>
              <a:cxn ang="0">
                <a:pos x="32" y="22"/>
              </a:cxn>
              <a:cxn ang="0">
                <a:pos x="36" y="32"/>
              </a:cxn>
              <a:cxn ang="0">
                <a:pos x="36" y="32"/>
              </a:cxn>
              <a:cxn ang="0">
                <a:pos x="38" y="40"/>
              </a:cxn>
              <a:cxn ang="0">
                <a:pos x="38" y="40"/>
              </a:cxn>
            </a:cxnLst>
            <a:rect l="0" t="0" r="r" b="b"/>
            <a:pathLst>
              <a:path w="38" h="62">
                <a:moveTo>
                  <a:pt x="38" y="40"/>
                </a:moveTo>
                <a:lnTo>
                  <a:pt x="38" y="40"/>
                </a:lnTo>
                <a:lnTo>
                  <a:pt x="38" y="46"/>
                </a:lnTo>
                <a:lnTo>
                  <a:pt x="38" y="54"/>
                </a:lnTo>
                <a:lnTo>
                  <a:pt x="38" y="54"/>
                </a:lnTo>
                <a:lnTo>
                  <a:pt x="36" y="58"/>
                </a:lnTo>
                <a:lnTo>
                  <a:pt x="32" y="60"/>
                </a:lnTo>
                <a:lnTo>
                  <a:pt x="32" y="60"/>
                </a:lnTo>
                <a:lnTo>
                  <a:pt x="24" y="62"/>
                </a:lnTo>
                <a:lnTo>
                  <a:pt x="20" y="62"/>
                </a:lnTo>
                <a:lnTo>
                  <a:pt x="18" y="60"/>
                </a:lnTo>
                <a:lnTo>
                  <a:pt x="18" y="60"/>
                </a:lnTo>
                <a:lnTo>
                  <a:pt x="18" y="58"/>
                </a:lnTo>
                <a:lnTo>
                  <a:pt x="16" y="56"/>
                </a:lnTo>
                <a:lnTo>
                  <a:pt x="10" y="56"/>
                </a:lnTo>
                <a:lnTo>
                  <a:pt x="4" y="54"/>
                </a:lnTo>
                <a:lnTo>
                  <a:pt x="0" y="52"/>
                </a:lnTo>
                <a:lnTo>
                  <a:pt x="0" y="52"/>
                </a:lnTo>
                <a:lnTo>
                  <a:pt x="0" y="48"/>
                </a:lnTo>
                <a:lnTo>
                  <a:pt x="0" y="44"/>
                </a:lnTo>
                <a:lnTo>
                  <a:pt x="2" y="36"/>
                </a:lnTo>
                <a:lnTo>
                  <a:pt x="2" y="36"/>
                </a:lnTo>
                <a:lnTo>
                  <a:pt x="0" y="28"/>
                </a:lnTo>
                <a:lnTo>
                  <a:pt x="0" y="20"/>
                </a:lnTo>
                <a:lnTo>
                  <a:pt x="0" y="20"/>
                </a:lnTo>
                <a:lnTo>
                  <a:pt x="4" y="14"/>
                </a:lnTo>
                <a:lnTo>
                  <a:pt x="8" y="8"/>
                </a:lnTo>
                <a:lnTo>
                  <a:pt x="8" y="8"/>
                </a:lnTo>
                <a:lnTo>
                  <a:pt x="14" y="4"/>
                </a:lnTo>
                <a:lnTo>
                  <a:pt x="20" y="0"/>
                </a:lnTo>
                <a:lnTo>
                  <a:pt x="20" y="0"/>
                </a:lnTo>
                <a:lnTo>
                  <a:pt x="28" y="0"/>
                </a:lnTo>
                <a:lnTo>
                  <a:pt x="28" y="0"/>
                </a:lnTo>
                <a:lnTo>
                  <a:pt x="32" y="4"/>
                </a:lnTo>
                <a:lnTo>
                  <a:pt x="34" y="6"/>
                </a:lnTo>
                <a:lnTo>
                  <a:pt x="34" y="6"/>
                </a:lnTo>
                <a:lnTo>
                  <a:pt x="34" y="10"/>
                </a:lnTo>
                <a:lnTo>
                  <a:pt x="32" y="14"/>
                </a:lnTo>
                <a:lnTo>
                  <a:pt x="32" y="14"/>
                </a:lnTo>
                <a:lnTo>
                  <a:pt x="32" y="22"/>
                </a:lnTo>
                <a:lnTo>
                  <a:pt x="32" y="22"/>
                </a:lnTo>
                <a:lnTo>
                  <a:pt x="36" y="32"/>
                </a:lnTo>
                <a:lnTo>
                  <a:pt x="36" y="32"/>
                </a:lnTo>
                <a:lnTo>
                  <a:pt x="38" y="40"/>
                </a:lnTo>
                <a:lnTo>
                  <a:pt x="38" y="4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8" name="Freeform 287"/>
          <p:cNvSpPr>
            <a:spLocks noChangeAspect="1"/>
          </p:cNvSpPr>
          <p:nvPr/>
        </p:nvSpPr>
        <p:spPr bwMode="auto">
          <a:xfrm>
            <a:off x="9852143" y="4445004"/>
            <a:ext cx="141912" cy="131322"/>
          </a:xfrm>
          <a:custGeom>
            <a:avLst/>
            <a:gdLst/>
            <a:ahLst/>
            <a:cxnLst>
              <a:cxn ang="0">
                <a:pos x="190" y="82"/>
              </a:cxn>
              <a:cxn ang="0">
                <a:pos x="190" y="94"/>
              </a:cxn>
              <a:cxn ang="0">
                <a:pos x="194" y="112"/>
              </a:cxn>
              <a:cxn ang="0">
                <a:pos x="186" y="120"/>
              </a:cxn>
              <a:cxn ang="0">
                <a:pos x="182" y="128"/>
              </a:cxn>
              <a:cxn ang="0">
                <a:pos x="168" y="132"/>
              </a:cxn>
              <a:cxn ang="0">
                <a:pos x="158" y="142"/>
              </a:cxn>
              <a:cxn ang="0">
                <a:pos x="154" y="156"/>
              </a:cxn>
              <a:cxn ang="0">
                <a:pos x="154" y="172"/>
              </a:cxn>
              <a:cxn ang="0">
                <a:pos x="154" y="180"/>
              </a:cxn>
              <a:cxn ang="0">
                <a:pos x="138" y="180"/>
              </a:cxn>
              <a:cxn ang="0">
                <a:pos x="126" y="168"/>
              </a:cxn>
              <a:cxn ang="0">
                <a:pos x="116" y="162"/>
              </a:cxn>
              <a:cxn ang="0">
                <a:pos x="116" y="156"/>
              </a:cxn>
              <a:cxn ang="0">
                <a:pos x="114" y="152"/>
              </a:cxn>
              <a:cxn ang="0">
                <a:pos x="112" y="144"/>
              </a:cxn>
              <a:cxn ang="0">
                <a:pos x="116" y="126"/>
              </a:cxn>
              <a:cxn ang="0">
                <a:pos x="112" y="124"/>
              </a:cxn>
              <a:cxn ang="0">
                <a:pos x="104" y="126"/>
              </a:cxn>
              <a:cxn ang="0">
                <a:pos x="98" y="136"/>
              </a:cxn>
              <a:cxn ang="0">
                <a:pos x="90" y="138"/>
              </a:cxn>
              <a:cxn ang="0">
                <a:pos x="78" y="134"/>
              </a:cxn>
              <a:cxn ang="0">
                <a:pos x="72" y="128"/>
              </a:cxn>
              <a:cxn ang="0">
                <a:pos x="74" y="114"/>
              </a:cxn>
              <a:cxn ang="0">
                <a:pos x="68" y="98"/>
              </a:cxn>
              <a:cxn ang="0">
                <a:pos x="54" y="92"/>
              </a:cxn>
              <a:cxn ang="0">
                <a:pos x="40" y="80"/>
              </a:cxn>
              <a:cxn ang="0">
                <a:pos x="30" y="76"/>
              </a:cxn>
              <a:cxn ang="0">
                <a:pos x="26" y="58"/>
              </a:cxn>
              <a:cxn ang="0">
                <a:pos x="18" y="52"/>
              </a:cxn>
              <a:cxn ang="0">
                <a:pos x="6" y="50"/>
              </a:cxn>
              <a:cxn ang="0">
                <a:pos x="0" y="40"/>
              </a:cxn>
              <a:cxn ang="0">
                <a:pos x="2" y="18"/>
              </a:cxn>
              <a:cxn ang="0">
                <a:pos x="2" y="14"/>
              </a:cxn>
              <a:cxn ang="0">
                <a:pos x="30" y="4"/>
              </a:cxn>
              <a:cxn ang="0">
                <a:pos x="40" y="0"/>
              </a:cxn>
              <a:cxn ang="0">
                <a:pos x="48" y="0"/>
              </a:cxn>
              <a:cxn ang="0">
                <a:pos x="56" y="8"/>
              </a:cxn>
              <a:cxn ang="0">
                <a:pos x="70" y="14"/>
              </a:cxn>
              <a:cxn ang="0">
                <a:pos x="86" y="10"/>
              </a:cxn>
              <a:cxn ang="0">
                <a:pos x="116" y="0"/>
              </a:cxn>
              <a:cxn ang="0">
                <a:pos x="134" y="2"/>
              </a:cxn>
              <a:cxn ang="0">
                <a:pos x="138" y="8"/>
              </a:cxn>
              <a:cxn ang="0">
                <a:pos x="142" y="10"/>
              </a:cxn>
              <a:cxn ang="0">
                <a:pos x="142" y="16"/>
              </a:cxn>
              <a:cxn ang="0">
                <a:pos x="150" y="22"/>
              </a:cxn>
              <a:cxn ang="0">
                <a:pos x="166" y="28"/>
              </a:cxn>
              <a:cxn ang="0">
                <a:pos x="168" y="36"/>
              </a:cxn>
              <a:cxn ang="0">
                <a:pos x="166" y="54"/>
              </a:cxn>
              <a:cxn ang="0">
                <a:pos x="166" y="66"/>
              </a:cxn>
              <a:cxn ang="0">
                <a:pos x="174" y="72"/>
              </a:cxn>
              <a:cxn ang="0">
                <a:pos x="184" y="72"/>
              </a:cxn>
            </a:cxnLst>
            <a:rect l="0" t="0" r="r" b="b"/>
            <a:pathLst>
              <a:path w="196" h="182">
                <a:moveTo>
                  <a:pt x="186" y="74"/>
                </a:moveTo>
                <a:lnTo>
                  <a:pt x="186" y="74"/>
                </a:lnTo>
                <a:lnTo>
                  <a:pt x="190" y="82"/>
                </a:lnTo>
                <a:lnTo>
                  <a:pt x="190" y="82"/>
                </a:lnTo>
                <a:lnTo>
                  <a:pt x="190" y="94"/>
                </a:lnTo>
                <a:lnTo>
                  <a:pt x="190" y="94"/>
                </a:lnTo>
                <a:lnTo>
                  <a:pt x="196" y="104"/>
                </a:lnTo>
                <a:lnTo>
                  <a:pt x="196" y="104"/>
                </a:lnTo>
                <a:lnTo>
                  <a:pt x="194" y="112"/>
                </a:lnTo>
                <a:lnTo>
                  <a:pt x="194" y="112"/>
                </a:lnTo>
                <a:lnTo>
                  <a:pt x="192" y="116"/>
                </a:lnTo>
                <a:lnTo>
                  <a:pt x="186" y="120"/>
                </a:lnTo>
                <a:lnTo>
                  <a:pt x="182" y="124"/>
                </a:lnTo>
                <a:lnTo>
                  <a:pt x="182" y="128"/>
                </a:lnTo>
                <a:lnTo>
                  <a:pt x="182" y="128"/>
                </a:lnTo>
                <a:lnTo>
                  <a:pt x="174" y="128"/>
                </a:lnTo>
                <a:lnTo>
                  <a:pt x="174" y="128"/>
                </a:lnTo>
                <a:lnTo>
                  <a:pt x="168" y="132"/>
                </a:lnTo>
                <a:lnTo>
                  <a:pt x="162" y="136"/>
                </a:lnTo>
                <a:lnTo>
                  <a:pt x="162" y="136"/>
                </a:lnTo>
                <a:lnTo>
                  <a:pt x="158" y="142"/>
                </a:lnTo>
                <a:lnTo>
                  <a:pt x="154" y="148"/>
                </a:lnTo>
                <a:lnTo>
                  <a:pt x="154" y="148"/>
                </a:lnTo>
                <a:lnTo>
                  <a:pt x="154" y="156"/>
                </a:lnTo>
                <a:lnTo>
                  <a:pt x="156" y="164"/>
                </a:lnTo>
                <a:lnTo>
                  <a:pt x="156" y="164"/>
                </a:lnTo>
                <a:lnTo>
                  <a:pt x="154" y="172"/>
                </a:lnTo>
                <a:lnTo>
                  <a:pt x="154" y="176"/>
                </a:lnTo>
                <a:lnTo>
                  <a:pt x="154" y="180"/>
                </a:lnTo>
                <a:lnTo>
                  <a:pt x="154" y="180"/>
                </a:lnTo>
                <a:lnTo>
                  <a:pt x="144" y="182"/>
                </a:lnTo>
                <a:lnTo>
                  <a:pt x="144" y="182"/>
                </a:lnTo>
                <a:lnTo>
                  <a:pt x="138" y="180"/>
                </a:lnTo>
                <a:lnTo>
                  <a:pt x="132" y="176"/>
                </a:lnTo>
                <a:lnTo>
                  <a:pt x="132" y="176"/>
                </a:lnTo>
                <a:lnTo>
                  <a:pt x="126" y="168"/>
                </a:lnTo>
                <a:lnTo>
                  <a:pt x="126" y="168"/>
                </a:lnTo>
                <a:lnTo>
                  <a:pt x="118" y="164"/>
                </a:lnTo>
                <a:lnTo>
                  <a:pt x="116" y="162"/>
                </a:lnTo>
                <a:lnTo>
                  <a:pt x="114" y="160"/>
                </a:lnTo>
                <a:lnTo>
                  <a:pt x="114" y="160"/>
                </a:lnTo>
                <a:lnTo>
                  <a:pt x="116" y="156"/>
                </a:lnTo>
                <a:lnTo>
                  <a:pt x="118" y="154"/>
                </a:lnTo>
                <a:lnTo>
                  <a:pt x="118" y="154"/>
                </a:lnTo>
                <a:lnTo>
                  <a:pt x="114" y="152"/>
                </a:lnTo>
                <a:lnTo>
                  <a:pt x="112" y="150"/>
                </a:lnTo>
                <a:lnTo>
                  <a:pt x="112" y="150"/>
                </a:lnTo>
                <a:lnTo>
                  <a:pt x="112" y="144"/>
                </a:lnTo>
                <a:lnTo>
                  <a:pt x="114" y="138"/>
                </a:lnTo>
                <a:lnTo>
                  <a:pt x="116" y="130"/>
                </a:lnTo>
                <a:lnTo>
                  <a:pt x="116" y="126"/>
                </a:lnTo>
                <a:lnTo>
                  <a:pt x="116" y="124"/>
                </a:lnTo>
                <a:lnTo>
                  <a:pt x="116" y="124"/>
                </a:lnTo>
                <a:lnTo>
                  <a:pt x="112" y="124"/>
                </a:lnTo>
                <a:lnTo>
                  <a:pt x="110" y="124"/>
                </a:lnTo>
                <a:lnTo>
                  <a:pt x="110" y="124"/>
                </a:lnTo>
                <a:lnTo>
                  <a:pt x="104" y="126"/>
                </a:lnTo>
                <a:lnTo>
                  <a:pt x="100" y="132"/>
                </a:lnTo>
                <a:lnTo>
                  <a:pt x="100" y="132"/>
                </a:lnTo>
                <a:lnTo>
                  <a:pt x="98" y="136"/>
                </a:lnTo>
                <a:lnTo>
                  <a:pt x="94" y="138"/>
                </a:lnTo>
                <a:lnTo>
                  <a:pt x="94" y="138"/>
                </a:lnTo>
                <a:lnTo>
                  <a:pt x="90" y="138"/>
                </a:lnTo>
                <a:lnTo>
                  <a:pt x="84" y="138"/>
                </a:lnTo>
                <a:lnTo>
                  <a:pt x="84" y="138"/>
                </a:lnTo>
                <a:lnTo>
                  <a:pt x="78" y="134"/>
                </a:lnTo>
                <a:lnTo>
                  <a:pt x="74" y="132"/>
                </a:lnTo>
                <a:lnTo>
                  <a:pt x="74" y="132"/>
                </a:lnTo>
                <a:lnTo>
                  <a:pt x="72" y="128"/>
                </a:lnTo>
                <a:lnTo>
                  <a:pt x="72" y="122"/>
                </a:lnTo>
                <a:lnTo>
                  <a:pt x="74" y="114"/>
                </a:lnTo>
                <a:lnTo>
                  <a:pt x="74" y="114"/>
                </a:lnTo>
                <a:lnTo>
                  <a:pt x="72" y="104"/>
                </a:lnTo>
                <a:lnTo>
                  <a:pt x="72" y="104"/>
                </a:lnTo>
                <a:lnTo>
                  <a:pt x="68" y="98"/>
                </a:lnTo>
                <a:lnTo>
                  <a:pt x="68" y="98"/>
                </a:lnTo>
                <a:lnTo>
                  <a:pt x="60" y="94"/>
                </a:lnTo>
                <a:lnTo>
                  <a:pt x="54" y="92"/>
                </a:lnTo>
                <a:lnTo>
                  <a:pt x="54" y="92"/>
                </a:lnTo>
                <a:lnTo>
                  <a:pt x="40" y="80"/>
                </a:lnTo>
                <a:lnTo>
                  <a:pt x="40" y="80"/>
                </a:lnTo>
                <a:lnTo>
                  <a:pt x="34" y="78"/>
                </a:lnTo>
                <a:lnTo>
                  <a:pt x="30" y="76"/>
                </a:lnTo>
                <a:lnTo>
                  <a:pt x="30" y="76"/>
                </a:lnTo>
                <a:lnTo>
                  <a:pt x="28" y="70"/>
                </a:lnTo>
                <a:lnTo>
                  <a:pt x="26" y="64"/>
                </a:lnTo>
                <a:lnTo>
                  <a:pt x="26" y="58"/>
                </a:lnTo>
                <a:lnTo>
                  <a:pt x="24" y="54"/>
                </a:lnTo>
                <a:lnTo>
                  <a:pt x="24" y="54"/>
                </a:lnTo>
                <a:lnTo>
                  <a:pt x="18" y="52"/>
                </a:lnTo>
                <a:lnTo>
                  <a:pt x="12" y="54"/>
                </a:lnTo>
                <a:lnTo>
                  <a:pt x="12" y="54"/>
                </a:lnTo>
                <a:lnTo>
                  <a:pt x="6" y="50"/>
                </a:lnTo>
                <a:lnTo>
                  <a:pt x="0" y="46"/>
                </a:lnTo>
                <a:lnTo>
                  <a:pt x="0" y="46"/>
                </a:lnTo>
                <a:lnTo>
                  <a:pt x="0" y="40"/>
                </a:lnTo>
                <a:lnTo>
                  <a:pt x="0" y="36"/>
                </a:lnTo>
                <a:lnTo>
                  <a:pt x="0" y="36"/>
                </a:lnTo>
                <a:lnTo>
                  <a:pt x="2" y="18"/>
                </a:lnTo>
                <a:lnTo>
                  <a:pt x="2" y="18"/>
                </a:lnTo>
                <a:lnTo>
                  <a:pt x="2" y="14"/>
                </a:lnTo>
                <a:lnTo>
                  <a:pt x="2" y="14"/>
                </a:lnTo>
                <a:lnTo>
                  <a:pt x="8" y="10"/>
                </a:lnTo>
                <a:lnTo>
                  <a:pt x="16" y="8"/>
                </a:lnTo>
                <a:lnTo>
                  <a:pt x="30" y="4"/>
                </a:lnTo>
                <a:lnTo>
                  <a:pt x="30" y="4"/>
                </a:lnTo>
                <a:lnTo>
                  <a:pt x="40" y="0"/>
                </a:lnTo>
                <a:lnTo>
                  <a:pt x="40" y="0"/>
                </a:lnTo>
                <a:lnTo>
                  <a:pt x="44" y="0"/>
                </a:lnTo>
                <a:lnTo>
                  <a:pt x="48" y="0"/>
                </a:lnTo>
                <a:lnTo>
                  <a:pt x="48" y="0"/>
                </a:lnTo>
                <a:lnTo>
                  <a:pt x="48" y="2"/>
                </a:lnTo>
                <a:lnTo>
                  <a:pt x="48" y="2"/>
                </a:lnTo>
                <a:lnTo>
                  <a:pt x="56" y="8"/>
                </a:lnTo>
                <a:lnTo>
                  <a:pt x="64" y="14"/>
                </a:lnTo>
                <a:lnTo>
                  <a:pt x="64" y="14"/>
                </a:lnTo>
                <a:lnTo>
                  <a:pt x="70" y="14"/>
                </a:lnTo>
                <a:lnTo>
                  <a:pt x="76" y="12"/>
                </a:lnTo>
                <a:lnTo>
                  <a:pt x="86" y="10"/>
                </a:lnTo>
                <a:lnTo>
                  <a:pt x="86" y="10"/>
                </a:lnTo>
                <a:lnTo>
                  <a:pt x="104" y="2"/>
                </a:lnTo>
                <a:lnTo>
                  <a:pt x="104" y="2"/>
                </a:lnTo>
                <a:lnTo>
                  <a:pt x="116" y="0"/>
                </a:lnTo>
                <a:lnTo>
                  <a:pt x="116" y="0"/>
                </a:lnTo>
                <a:lnTo>
                  <a:pt x="126" y="0"/>
                </a:lnTo>
                <a:lnTo>
                  <a:pt x="134" y="2"/>
                </a:lnTo>
                <a:lnTo>
                  <a:pt x="134" y="2"/>
                </a:lnTo>
                <a:lnTo>
                  <a:pt x="136" y="6"/>
                </a:lnTo>
                <a:lnTo>
                  <a:pt x="138" y="8"/>
                </a:lnTo>
                <a:lnTo>
                  <a:pt x="138" y="8"/>
                </a:lnTo>
                <a:lnTo>
                  <a:pt x="142" y="10"/>
                </a:lnTo>
                <a:lnTo>
                  <a:pt x="142" y="10"/>
                </a:lnTo>
                <a:lnTo>
                  <a:pt x="142" y="12"/>
                </a:lnTo>
                <a:lnTo>
                  <a:pt x="142" y="16"/>
                </a:lnTo>
                <a:lnTo>
                  <a:pt x="142" y="16"/>
                </a:lnTo>
                <a:lnTo>
                  <a:pt x="146" y="20"/>
                </a:lnTo>
                <a:lnTo>
                  <a:pt x="150" y="22"/>
                </a:lnTo>
                <a:lnTo>
                  <a:pt x="150" y="22"/>
                </a:lnTo>
                <a:lnTo>
                  <a:pt x="160" y="24"/>
                </a:lnTo>
                <a:lnTo>
                  <a:pt x="160" y="24"/>
                </a:lnTo>
                <a:lnTo>
                  <a:pt x="166" y="28"/>
                </a:lnTo>
                <a:lnTo>
                  <a:pt x="168" y="32"/>
                </a:lnTo>
                <a:lnTo>
                  <a:pt x="168" y="32"/>
                </a:lnTo>
                <a:lnTo>
                  <a:pt x="168" y="36"/>
                </a:lnTo>
                <a:lnTo>
                  <a:pt x="168" y="42"/>
                </a:lnTo>
                <a:lnTo>
                  <a:pt x="168" y="42"/>
                </a:lnTo>
                <a:lnTo>
                  <a:pt x="166" y="54"/>
                </a:lnTo>
                <a:lnTo>
                  <a:pt x="166" y="54"/>
                </a:lnTo>
                <a:lnTo>
                  <a:pt x="164" y="60"/>
                </a:lnTo>
                <a:lnTo>
                  <a:pt x="166" y="66"/>
                </a:lnTo>
                <a:lnTo>
                  <a:pt x="166" y="66"/>
                </a:lnTo>
                <a:lnTo>
                  <a:pt x="168" y="70"/>
                </a:lnTo>
                <a:lnTo>
                  <a:pt x="174" y="72"/>
                </a:lnTo>
                <a:lnTo>
                  <a:pt x="174" y="72"/>
                </a:lnTo>
                <a:lnTo>
                  <a:pt x="180" y="72"/>
                </a:lnTo>
                <a:lnTo>
                  <a:pt x="184" y="72"/>
                </a:lnTo>
                <a:lnTo>
                  <a:pt x="186" y="74"/>
                </a:lnTo>
                <a:lnTo>
                  <a:pt x="186" y="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49" name="Freeform 288"/>
          <p:cNvSpPr>
            <a:spLocks noChangeAspect="1"/>
          </p:cNvSpPr>
          <p:nvPr/>
        </p:nvSpPr>
        <p:spPr bwMode="auto">
          <a:xfrm>
            <a:off x="9930875" y="4342923"/>
            <a:ext cx="45719" cy="58777"/>
          </a:xfrm>
          <a:custGeom>
            <a:avLst/>
            <a:gdLst/>
            <a:ahLst/>
            <a:cxnLst>
              <a:cxn ang="0">
                <a:pos x="20" y="0"/>
              </a:cxn>
              <a:cxn ang="0">
                <a:pos x="20" y="0"/>
              </a:cxn>
              <a:cxn ang="0">
                <a:pos x="22" y="2"/>
              </a:cxn>
              <a:cxn ang="0">
                <a:pos x="20" y="4"/>
              </a:cxn>
              <a:cxn ang="0">
                <a:pos x="18" y="10"/>
              </a:cxn>
              <a:cxn ang="0">
                <a:pos x="18" y="10"/>
              </a:cxn>
              <a:cxn ang="0">
                <a:pos x="16" y="12"/>
              </a:cxn>
              <a:cxn ang="0">
                <a:pos x="14" y="14"/>
              </a:cxn>
              <a:cxn ang="0">
                <a:pos x="14" y="14"/>
              </a:cxn>
              <a:cxn ang="0">
                <a:pos x="8" y="24"/>
              </a:cxn>
              <a:cxn ang="0">
                <a:pos x="8" y="24"/>
              </a:cxn>
              <a:cxn ang="0">
                <a:pos x="4" y="26"/>
              </a:cxn>
              <a:cxn ang="0">
                <a:pos x="2" y="28"/>
              </a:cxn>
              <a:cxn ang="0">
                <a:pos x="0" y="28"/>
              </a:cxn>
              <a:cxn ang="0">
                <a:pos x="0" y="28"/>
              </a:cxn>
              <a:cxn ang="0">
                <a:pos x="0" y="26"/>
              </a:cxn>
              <a:cxn ang="0">
                <a:pos x="0" y="24"/>
              </a:cxn>
              <a:cxn ang="0">
                <a:pos x="4" y="20"/>
              </a:cxn>
              <a:cxn ang="0">
                <a:pos x="4" y="20"/>
              </a:cxn>
              <a:cxn ang="0">
                <a:pos x="14" y="10"/>
              </a:cxn>
              <a:cxn ang="0">
                <a:pos x="14" y="10"/>
              </a:cxn>
              <a:cxn ang="0">
                <a:pos x="18" y="6"/>
              </a:cxn>
              <a:cxn ang="0">
                <a:pos x="20" y="2"/>
              </a:cxn>
              <a:cxn ang="0">
                <a:pos x="20" y="2"/>
              </a:cxn>
              <a:cxn ang="0">
                <a:pos x="20" y="0"/>
              </a:cxn>
              <a:cxn ang="0">
                <a:pos x="20" y="0"/>
              </a:cxn>
            </a:cxnLst>
            <a:rect l="0" t="0" r="r" b="b"/>
            <a:pathLst>
              <a:path w="22" h="28">
                <a:moveTo>
                  <a:pt x="20" y="0"/>
                </a:moveTo>
                <a:lnTo>
                  <a:pt x="20" y="0"/>
                </a:lnTo>
                <a:lnTo>
                  <a:pt x="22" y="2"/>
                </a:lnTo>
                <a:lnTo>
                  <a:pt x="20" y="4"/>
                </a:lnTo>
                <a:lnTo>
                  <a:pt x="18" y="10"/>
                </a:lnTo>
                <a:lnTo>
                  <a:pt x="18" y="10"/>
                </a:lnTo>
                <a:lnTo>
                  <a:pt x="16" y="12"/>
                </a:lnTo>
                <a:lnTo>
                  <a:pt x="14" y="14"/>
                </a:lnTo>
                <a:lnTo>
                  <a:pt x="14" y="14"/>
                </a:lnTo>
                <a:lnTo>
                  <a:pt x="8" y="24"/>
                </a:lnTo>
                <a:lnTo>
                  <a:pt x="8" y="24"/>
                </a:lnTo>
                <a:lnTo>
                  <a:pt x="4" y="26"/>
                </a:lnTo>
                <a:lnTo>
                  <a:pt x="2" y="28"/>
                </a:lnTo>
                <a:lnTo>
                  <a:pt x="0" y="28"/>
                </a:lnTo>
                <a:lnTo>
                  <a:pt x="0" y="28"/>
                </a:lnTo>
                <a:lnTo>
                  <a:pt x="0" y="26"/>
                </a:lnTo>
                <a:lnTo>
                  <a:pt x="0" y="24"/>
                </a:lnTo>
                <a:lnTo>
                  <a:pt x="4" y="20"/>
                </a:lnTo>
                <a:lnTo>
                  <a:pt x="4" y="20"/>
                </a:lnTo>
                <a:lnTo>
                  <a:pt x="14" y="10"/>
                </a:lnTo>
                <a:lnTo>
                  <a:pt x="14" y="10"/>
                </a:lnTo>
                <a:lnTo>
                  <a:pt x="18" y="6"/>
                </a:lnTo>
                <a:lnTo>
                  <a:pt x="20" y="2"/>
                </a:lnTo>
                <a:lnTo>
                  <a:pt x="20" y="2"/>
                </a:lnTo>
                <a:lnTo>
                  <a:pt x="20" y="0"/>
                </a:lnTo>
                <a:lnTo>
                  <a:pt x="2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0" name="Freeform 289"/>
          <p:cNvSpPr>
            <a:spLocks noChangeAspect="1"/>
          </p:cNvSpPr>
          <p:nvPr/>
        </p:nvSpPr>
        <p:spPr bwMode="auto">
          <a:xfrm>
            <a:off x="9876900" y="4413772"/>
            <a:ext cx="45719" cy="60952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8" y="4"/>
              </a:cxn>
              <a:cxn ang="0">
                <a:pos x="6" y="8"/>
              </a:cxn>
              <a:cxn ang="0">
                <a:pos x="6" y="8"/>
              </a:cxn>
              <a:cxn ang="0">
                <a:pos x="4" y="10"/>
              </a:cxn>
              <a:cxn ang="0">
                <a:pos x="4" y="10"/>
              </a:cxn>
              <a:cxn ang="0">
                <a:pos x="0" y="10"/>
              </a:cxn>
              <a:cxn ang="0">
                <a:pos x="0" y="10"/>
              </a:cxn>
              <a:cxn ang="0">
                <a:pos x="0" y="4"/>
              </a:cxn>
              <a:cxn ang="0">
                <a:pos x="2" y="0"/>
              </a:cxn>
              <a:cxn ang="0">
                <a:pos x="2" y="0"/>
              </a:cxn>
              <a:cxn ang="0">
                <a:pos x="6" y="0"/>
              </a:cxn>
              <a:cxn ang="0">
                <a:pos x="8" y="4"/>
              </a:cxn>
              <a:cxn ang="0">
                <a:pos x="8" y="4"/>
              </a:cxn>
            </a:cxnLst>
            <a:rect l="0" t="0" r="r" b="b"/>
            <a:pathLst>
              <a:path w="8" h="10">
                <a:moveTo>
                  <a:pt x="8" y="4"/>
                </a:moveTo>
                <a:lnTo>
                  <a:pt x="8" y="4"/>
                </a:lnTo>
                <a:lnTo>
                  <a:pt x="6" y="8"/>
                </a:lnTo>
                <a:lnTo>
                  <a:pt x="6" y="8"/>
                </a:lnTo>
                <a:lnTo>
                  <a:pt x="4" y="10"/>
                </a:lnTo>
                <a:lnTo>
                  <a:pt x="4" y="10"/>
                </a:lnTo>
                <a:lnTo>
                  <a:pt x="0" y="10"/>
                </a:lnTo>
                <a:lnTo>
                  <a:pt x="0" y="10"/>
                </a:lnTo>
                <a:lnTo>
                  <a:pt x="0" y="4"/>
                </a:lnTo>
                <a:lnTo>
                  <a:pt x="2" y="0"/>
                </a:lnTo>
                <a:lnTo>
                  <a:pt x="2" y="0"/>
                </a:lnTo>
                <a:lnTo>
                  <a:pt x="6" y="0"/>
                </a:lnTo>
                <a:lnTo>
                  <a:pt x="8" y="4"/>
                </a:lnTo>
                <a:lnTo>
                  <a:pt x="8" y="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1" name="Freeform 290"/>
          <p:cNvSpPr>
            <a:spLocks noChangeAspect="1"/>
          </p:cNvSpPr>
          <p:nvPr/>
        </p:nvSpPr>
        <p:spPr bwMode="auto">
          <a:xfrm>
            <a:off x="9857530" y="4419480"/>
            <a:ext cx="76202" cy="45719"/>
          </a:xfrm>
          <a:custGeom>
            <a:avLst/>
            <a:gdLst/>
            <a:ahLst/>
            <a:cxnLst>
              <a:cxn ang="0">
                <a:pos x="16" y="6"/>
              </a:cxn>
              <a:cxn ang="0">
                <a:pos x="16" y="6"/>
              </a:cxn>
              <a:cxn ang="0">
                <a:pos x="16" y="10"/>
              </a:cxn>
              <a:cxn ang="0">
                <a:pos x="16" y="10"/>
              </a:cxn>
              <a:cxn ang="0">
                <a:pos x="12" y="10"/>
              </a:cxn>
              <a:cxn ang="0">
                <a:pos x="6" y="8"/>
              </a:cxn>
              <a:cxn ang="0">
                <a:pos x="2" y="6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6" y="0"/>
              </a:cxn>
              <a:cxn ang="0">
                <a:pos x="6" y="0"/>
              </a:cxn>
              <a:cxn ang="0">
                <a:pos x="12" y="2"/>
              </a:cxn>
              <a:cxn ang="0">
                <a:pos x="16" y="6"/>
              </a:cxn>
              <a:cxn ang="0">
                <a:pos x="16" y="6"/>
              </a:cxn>
            </a:cxnLst>
            <a:rect l="0" t="0" r="r" b="b"/>
            <a:pathLst>
              <a:path w="16" h="10">
                <a:moveTo>
                  <a:pt x="16" y="6"/>
                </a:moveTo>
                <a:lnTo>
                  <a:pt x="16" y="6"/>
                </a:lnTo>
                <a:lnTo>
                  <a:pt x="16" y="10"/>
                </a:lnTo>
                <a:lnTo>
                  <a:pt x="16" y="10"/>
                </a:lnTo>
                <a:lnTo>
                  <a:pt x="12" y="10"/>
                </a:lnTo>
                <a:lnTo>
                  <a:pt x="6" y="8"/>
                </a:lnTo>
                <a:lnTo>
                  <a:pt x="2" y="6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6" y="0"/>
                </a:lnTo>
                <a:lnTo>
                  <a:pt x="6" y="0"/>
                </a:lnTo>
                <a:lnTo>
                  <a:pt x="12" y="2"/>
                </a:lnTo>
                <a:lnTo>
                  <a:pt x="16" y="6"/>
                </a:lnTo>
                <a:lnTo>
                  <a:pt x="16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2" name="Freeform 291"/>
          <p:cNvSpPr>
            <a:spLocks noChangeAspect="1"/>
          </p:cNvSpPr>
          <p:nvPr/>
        </p:nvSpPr>
        <p:spPr bwMode="auto">
          <a:xfrm>
            <a:off x="9873090" y="4417893"/>
            <a:ext cx="68579" cy="45719"/>
          </a:xfrm>
          <a:custGeom>
            <a:avLst/>
            <a:gdLst/>
            <a:ahLst/>
            <a:cxnLst>
              <a:cxn ang="0">
                <a:pos x="16" y="12"/>
              </a:cxn>
              <a:cxn ang="0">
                <a:pos x="16" y="12"/>
              </a:cxn>
              <a:cxn ang="0">
                <a:pos x="18" y="14"/>
              </a:cxn>
              <a:cxn ang="0">
                <a:pos x="18" y="14"/>
              </a:cxn>
              <a:cxn ang="0">
                <a:pos x="14" y="14"/>
              </a:cxn>
              <a:cxn ang="0">
                <a:pos x="8" y="12"/>
              </a:cxn>
              <a:cxn ang="0">
                <a:pos x="4" y="8"/>
              </a:cxn>
              <a:cxn ang="0">
                <a:pos x="2" y="4"/>
              </a:cxn>
              <a:cxn ang="0">
                <a:pos x="2" y="4"/>
              </a:cxn>
              <a:cxn ang="0">
                <a:pos x="0" y="2"/>
              </a:cxn>
              <a:cxn ang="0">
                <a:pos x="0" y="2"/>
              </a:cxn>
              <a:cxn ang="0">
                <a:pos x="4" y="0"/>
              </a:cxn>
              <a:cxn ang="0">
                <a:pos x="8" y="2"/>
              </a:cxn>
              <a:cxn ang="0">
                <a:pos x="8" y="2"/>
              </a:cxn>
              <a:cxn ang="0">
                <a:pos x="14" y="6"/>
              </a:cxn>
              <a:cxn ang="0">
                <a:pos x="16" y="12"/>
              </a:cxn>
              <a:cxn ang="0">
                <a:pos x="16" y="12"/>
              </a:cxn>
            </a:cxnLst>
            <a:rect l="0" t="0" r="r" b="b"/>
            <a:pathLst>
              <a:path w="18" h="14">
                <a:moveTo>
                  <a:pt x="16" y="12"/>
                </a:moveTo>
                <a:lnTo>
                  <a:pt x="16" y="12"/>
                </a:lnTo>
                <a:lnTo>
                  <a:pt x="18" y="14"/>
                </a:lnTo>
                <a:lnTo>
                  <a:pt x="18" y="14"/>
                </a:lnTo>
                <a:lnTo>
                  <a:pt x="14" y="14"/>
                </a:lnTo>
                <a:lnTo>
                  <a:pt x="8" y="12"/>
                </a:lnTo>
                <a:lnTo>
                  <a:pt x="4" y="8"/>
                </a:lnTo>
                <a:lnTo>
                  <a:pt x="2" y="4"/>
                </a:lnTo>
                <a:lnTo>
                  <a:pt x="2" y="4"/>
                </a:lnTo>
                <a:lnTo>
                  <a:pt x="0" y="2"/>
                </a:lnTo>
                <a:lnTo>
                  <a:pt x="0" y="2"/>
                </a:lnTo>
                <a:lnTo>
                  <a:pt x="4" y="0"/>
                </a:lnTo>
                <a:lnTo>
                  <a:pt x="8" y="2"/>
                </a:lnTo>
                <a:lnTo>
                  <a:pt x="8" y="2"/>
                </a:lnTo>
                <a:lnTo>
                  <a:pt x="14" y="6"/>
                </a:lnTo>
                <a:lnTo>
                  <a:pt x="16" y="12"/>
                </a:lnTo>
                <a:lnTo>
                  <a:pt x="16" y="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3" name="Freeform 292"/>
          <p:cNvSpPr>
            <a:spLocks noChangeAspect="1"/>
          </p:cNvSpPr>
          <p:nvPr/>
        </p:nvSpPr>
        <p:spPr bwMode="auto">
          <a:xfrm>
            <a:off x="9871708" y="4339667"/>
            <a:ext cx="165211" cy="177920"/>
          </a:xfrm>
          <a:custGeom>
            <a:avLst/>
            <a:gdLst/>
            <a:ahLst/>
            <a:cxnLst>
              <a:cxn ang="0">
                <a:pos x="218" y="56"/>
              </a:cxn>
              <a:cxn ang="0">
                <a:pos x="198" y="70"/>
              </a:cxn>
              <a:cxn ang="0">
                <a:pos x="196" y="84"/>
              </a:cxn>
              <a:cxn ang="0">
                <a:pos x="214" y="94"/>
              </a:cxn>
              <a:cxn ang="0">
                <a:pos x="202" y="116"/>
              </a:cxn>
              <a:cxn ang="0">
                <a:pos x="190" y="128"/>
              </a:cxn>
              <a:cxn ang="0">
                <a:pos x="182" y="144"/>
              </a:cxn>
              <a:cxn ang="0">
                <a:pos x="160" y="138"/>
              </a:cxn>
              <a:cxn ang="0">
                <a:pos x="148" y="140"/>
              </a:cxn>
              <a:cxn ang="0">
                <a:pos x="150" y="172"/>
              </a:cxn>
              <a:cxn ang="0">
                <a:pos x="144" y="206"/>
              </a:cxn>
              <a:cxn ang="0">
                <a:pos x="136" y="220"/>
              </a:cxn>
              <a:cxn ang="0">
                <a:pos x="138" y="246"/>
              </a:cxn>
              <a:cxn ang="0">
                <a:pos x="120" y="242"/>
              </a:cxn>
              <a:cxn ang="0">
                <a:pos x="118" y="226"/>
              </a:cxn>
              <a:cxn ang="0">
                <a:pos x="120" y="204"/>
              </a:cxn>
              <a:cxn ang="0">
                <a:pos x="102" y="194"/>
              </a:cxn>
              <a:cxn ang="0">
                <a:pos x="94" y="182"/>
              </a:cxn>
              <a:cxn ang="0">
                <a:pos x="86" y="174"/>
              </a:cxn>
              <a:cxn ang="0">
                <a:pos x="56" y="174"/>
              </a:cxn>
              <a:cxn ang="0">
                <a:pos x="22" y="186"/>
              </a:cxn>
              <a:cxn ang="0">
                <a:pos x="0" y="174"/>
              </a:cxn>
              <a:cxn ang="0">
                <a:pos x="10" y="170"/>
              </a:cxn>
              <a:cxn ang="0">
                <a:pos x="26" y="178"/>
              </a:cxn>
              <a:cxn ang="0">
                <a:pos x="42" y="176"/>
              </a:cxn>
              <a:cxn ang="0">
                <a:pos x="36" y="172"/>
              </a:cxn>
              <a:cxn ang="0">
                <a:pos x="22" y="168"/>
              </a:cxn>
              <a:cxn ang="0">
                <a:pos x="38" y="160"/>
              </a:cxn>
              <a:cxn ang="0">
                <a:pos x="80" y="152"/>
              </a:cxn>
              <a:cxn ang="0">
                <a:pos x="86" y="146"/>
              </a:cxn>
              <a:cxn ang="0">
                <a:pos x="70" y="148"/>
              </a:cxn>
              <a:cxn ang="0">
                <a:pos x="52" y="142"/>
              </a:cxn>
              <a:cxn ang="0">
                <a:pos x="48" y="126"/>
              </a:cxn>
              <a:cxn ang="0">
                <a:pos x="64" y="108"/>
              </a:cxn>
              <a:cxn ang="0">
                <a:pos x="84" y="78"/>
              </a:cxn>
              <a:cxn ang="0">
                <a:pos x="98" y="42"/>
              </a:cxn>
              <a:cxn ang="0">
                <a:pos x="112" y="48"/>
              </a:cxn>
              <a:cxn ang="0">
                <a:pos x="116" y="58"/>
              </a:cxn>
              <a:cxn ang="0">
                <a:pos x="106" y="60"/>
              </a:cxn>
              <a:cxn ang="0">
                <a:pos x="104" y="82"/>
              </a:cxn>
              <a:cxn ang="0">
                <a:pos x="106" y="92"/>
              </a:cxn>
              <a:cxn ang="0">
                <a:pos x="122" y="98"/>
              </a:cxn>
              <a:cxn ang="0">
                <a:pos x="124" y="88"/>
              </a:cxn>
              <a:cxn ang="0">
                <a:pos x="124" y="76"/>
              </a:cxn>
              <a:cxn ang="0">
                <a:pos x="134" y="60"/>
              </a:cxn>
              <a:cxn ang="0">
                <a:pos x="140" y="48"/>
              </a:cxn>
              <a:cxn ang="0">
                <a:pos x="130" y="44"/>
              </a:cxn>
              <a:cxn ang="0">
                <a:pos x="132" y="20"/>
              </a:cxn>
              <a:cxn ang="0">
                <a:pos x="148" y="6"/>
              </a:cxn>
              <a:cxn ang="0">
                <a:pos x="176" y="2"/>
              </a:cxn>
              <a:cxn ang="0">
                <a:pos x="194" y="0"/>
              </a:cxn>
              <a:cxn ang="0">
                <a:pos x="224" y="12"/>
              </a:cxn>
            </a:cxnLst>
            <a:rect l="0" t="0" r="r" b="b"/>
            <a:pathLst>
              <a:path w="228" h="246">
                <a:moveTo>
                  <a:pt x="228" y="18"/>
                </a:moveTo>
                <a:lnTo>
                  <a:pt x="228" y="18"/>
                </a:lnTo>
                <a:lnTo>
                  <a:pt x="226" y="30"/>
                </a:lnTo>
                <a:lnTo>
                  <a:pt x="224" y="42"/>
                </a:lnTo>
                <a:lnTo>
                  <a:pt x="218" y="56"/>
                </a:lnTo>
                <a:lnTo>
                  <a:pt x="212" y="64"/>
                </a:lnTo>
                <a:lnTo>
                  <a:pt x="212" y="64"/>
                </a:lnTo>
                <a:lnTo>
                  <a:pt x="208" y="68"/>
                </a:lnTo>
                <a:lnTo>
                  <a:pt x="202" y="68"/>
                </a:lnTo>
                <a:lnTo>
                  <a:pt x="198" y="70"/>
                </a:lnTo>
                <a:lnTo>
                  <a:pt x="194" y="74"/>
                </a:lnTo>
                <a:lnTo>
                  <a:pt x="194" y="74"/>
                </a:lnTo>
                <a:lnTo>
                  <a:pt x="194" y="80"/>
                </a:lnTo>
                <a:lnTo>
                  <a:pt x="196" y="84"/>
                </a:lnTo>
                <a:lnTo>
                  <a:pt x="196" y="84"/>
                </a:lnTo>
                <a:lnTo>
                  <a:pt x="200" y="86"/>
                </a:lnTo>
                <a:lnTo>
                  <a:pt x="206" y="90"/>
                </a:lnTo>
                <a:lnTo>
                  <a:pt x="210" y="92"/>
                </a:lnTo>
                <a:lnTo>
                  <a:pt x="214" y="94"/>
                </a:lnTo>
                <a:lnTo>
                  <a:pt x="214" y="94"/>
                </a:lnTo>
                <a:lnTo>
                  <a:pt x="214" y="100"/>
                </a:lnTo>
                <a:lnTo>
                  <a:pt x="212" y="106"/>
                </a:lnTo>
                <a:lnTo>
                  <a:pt x="212" y="106"/>
                </a:lnTo>
                <a:lnTo>
                  <a:pt x="208" y="112"/>
                </a:lnTo>
                <a:lnTo>
                  <a:pt x="202" y="116"/>
                </a:lnTo>
                <a:lnTo>
                  <a:pt x="202" y="116"/>
                </a:lnTo>
                <a:lnTo>
                  <a:pt x="198" y="118"/>
                </a:lnTo>
                <a:lnTo>
                  <a:pt x="192" y="122"/>
                </a:lnTo>
                <a:lnTo>
                  <a:pt x="192" y="122"/>
                </a:lnTo>
                <a:lnTo>
                  <a:pt x="190" y="128"/>
                </a:lnTo>
                <a:lnTo>
                  <a:pt x="188" y="134"/>
                </a:lnTo>
                <a:lnTo>
                  <a:pt x="188" y="134"/>
                </a:lnTo>
                <a:lnTo>
                  <a:pt x="186" y="140"/>
                </a:lnTo>
                <a:lnTo>
                  <a:pt x="182" y="144"/>
                </a:lnTo>
                <a:lnTo>
                  <a:pt x="182" y="144"/>
                </a:lnTo>
                <a:lnTo>
                  <a:pt x="178" y="146"/>
                </a:lnTo>
                <a:lnTo>
                  <a:pt x="174" y="146"/>
                </a:lnTo>
                <a:lnTo>
                  <a:pt x="174" y="146"/>
                </a:lnTo>
                <a:lnTo>
                  <a:pt x="168" y="142"/>
                </a:lnTo>
                <a:lnTo>
                  <a:pt x="160" y="138"/>
                </a:lnTo>
                <a:lnTo>
                  <a:pt x="160" y="138"/>
                </a:lnTo>
                <a:lnTo>
                  <a:pt x="156" y="136"/>
                </a:lnTo>
                <a:lnTo>
                  <a:pt x="150" y="136"/>
                </a:lnTo>
                <a:lnTo>
                  <a:pt x="150" y="136"/>
                </a:lnTo>
                <a:lnTo>
                  <a:pt x="148" y="140"/>
                </a:lnTo>
                <a:lnTo>
                  <a:pt x="148" y="146"/>
                </a:lnTo>
                <a:lnTo>
                  <a:pt x="148" y="146"/>
                </a:lnTo>
                <a:lnTo>
                  <a:pt x="150" y="162"/>
                </a:lnTo>
                <a:lnTo>
                  <a:pt x="150" y="162"/>
                </a:lnTo>
                <a:lnTo>
                  <a:pt x="150" y="172"/>
                </a:lnTo>
                <a:lnTo>
                  <a:pt x="150" y="172"/>
                </a:lnTo>
                <a:lnTo>
                  <a:pt x="148" y="186"/>
                </a:lnTo>
                <a:lnTo>
                  <a:pt x="148" y="186"/>
                </a:lnTo>
                <a:lnTo>
                  <a:pt x="146" y="196"/>
                </a:lnTo>
                <a:lnTo>
                  <a:pt x="144" y="206"/>
                </a:lnTo>
                <a:lnTo>
                  <a:pt x="144" y="206"/>
                </a:lnTo>
                <a:lnTo>
                  <a:pt x="140" y="210"/>
                </a:lnTo>
                <a:lnTo>
                  <a:pt x="138" y="212"/>
                </a:lnTo>
                <a:lnTo>
                  <a:pt x="138" y="212"/>
                </a:lnTo>
                <a:lnTo>
                  <a:pt x="136" y="220"/>
                </a:lnTo>
                <a:lnTo>
                  <a:pt x="136" y="220"/>
                </a:lnTo>
                <a:lnTo>
                  <a:pt x="138" y="240"/>
                </a:lnTo>
                <a:lnTo>
                  <a:pt x="138" y="240"/>
                </a:lnTo>
                <a:lnTo>
                  <a:pt x="138" y="246"/>
                </a:lnTo>
                <a:lnTo>
                  <a:pt x="138" y="246"/>
                </a:lnTo>
                <a:lnTo>
                  <a:pt x="136" y="244"/>
                </a:lnTo>
                <a:lnTo>
                  <a:pt x="132" y="244"/>
                </a:lnTo>
                <a:lnTo>
                  <a:pt x="126" y="244"/>
                </a:lnTo>
                <a:lnTo>
                  <a:pt x="126" y="244"/>
                </a:lnTo>
                <a:lnTo>
                  <a:pt x="120" y="242"/>
                </a:lnTo>
                <a:lnTo>
                  <a:pt x="118" y="238"/>
                </a:lnTo>
                <a:lnTo>
                  <a:pt x="118" y="238"/>
                </a:lnTo>
                <a:lnTo>
                  <a:pt x="116" y="232"/>
                </a:lnTo>
                <a:lnTo>
                  <a:pt x="118" y="226"/>
                </a:lnTo>
                <a:lnTo>
                  <a:pt x="118" y="226"/>
                </a:lnTo>
                <a:lnTo>
                  <a:pt x="120" y="214"/>
                </a:lnTo>
                <a:lnTo>
                  <a:pt x="120" y="214"/>
                </a:lnTo>
                <a:lnTo>
                  <a:pt x="120" y="208"/>
                </a:lnTo>
                <a:lnTo>
                  <a:pt x="120" y="204"/>
                </a:lnTo>
                <a:lnTo>
                  <a:pt x="120" y="204"/>
                </a:lnTo>
                <a:lnTo>
                  <a:pt x="118" y="200"/>
                </a:lnTo>
                <a:lnTo>
                  <a:pt x="112" y="196"/>
                </a:lnTo>
                <a:lnTo>
                  <a:pt x="112" y="196"/>
                </a:lnTo>
                <a:lnTo>
                  <a:pt x="102" y="194"/>
                </a:lnTo>
                <a:lnTo>
                  <a:pt x="102" y="194"/>
                </a:lnTo>
                <a:lnTo>
                  <a:pt x="98" y="192"/>
                </a:lnTo>
                <a:lnTo>
                  <a:pt x="94" y="188"/>
                </a:lnTo>
                <a:lnTo>
                  <a:pt x="94" y="188"/>
                </a:lnTo>
                <a:lnTo>
                  <a:pt x="94" y="184"/>
                </a:lnTo>
                <a:lnTo>
                  <a:pt x="94" y="182"/>
                </a:lnTo>
                <a:lnTo>
                  <a:pt x="94" y="182"/>
                </a:lnTo>
                <a:lnTo>
                  <a:pt x="90" y="180"/>
                </a:lnTo>
                <a:lnTo>
                  <a:pt x="90" y="180"/>
                </a:lnTo>
                <a:lnTo>
                  <a:pt x="88" y="178"/>
                </a:lnTo>
                <a:lnTo>
                  <a:pt x="86" y="174"/>
                </a:lnTo>
                <a:lnTo>
                  <a:pt x="86" y="174"/>
                </a:lnTo>
                <a:lnTo>
                  <a:pt x="78" y="172"/>
                </a:lnTo>
                <a:lnTo>
                  <a:pt x="68" y="172"/>
                </a:lnTo>
                <a:lnTo>
                  <a:pt x="68" y="172"/>
                </a:lnTo>
                <a:lnTo>
                  <a:pt x="56" y="174"/>
                </a:lnTo>
                <a:lnTo>
                  <a:pt x="56" y="174"/>
                </a:lnTo>
                <a:lnTo>
                  <a:pt x="38" y="182"/>
                </a:lnTo>
                <a:lnTo>
                  <a:pt x="38" y="182"/>
                </a:lnTo>
                <a:lnTo>
                  <a:pt x="28" y="184"/>
                </a:lnTo>
                <a:lnTo>
                  <a:pt x="22" y="186"/>
                </a:lnTo>
                <a:lnTo>
                  <a:pt x="16" y="186"/>
                </a:lnTo>
                <a:lnTo>
                  <a:pt x="16" y="186"/>
                </a:lnTo>
                <a:lnTo>
                  <a:pt x="8" y="180"/>
                </a:lnTo>
                <a:lnTo>
                  <a:pt x="0" y="174"/>
                </a:lnTo>
                <a:lnTo>
                  <a:pt x="0" y="174"/>
                </a:lnTo>
                <a:lnTo>
                  <a:pt x="0" y="172"/>
                </a:lnTo>
                <a:lnTo>
                  <a:pt x="0" y="172"/>
                </a:lnTo>
                <a:lnTo>
                  <a:pt x="4" y="170"/>
                </a:lnTo>
                <a:lnTo>
                  <a:pt x="4" y="170"/>
                </a:lnTo>
                <a:lnTo>
                  <a:pt x="10" y="170"/>
                </a:lnTo>
                <a:lnTo>
                  <a:pt x="10" y="170"/>
                </a:lnTo>
                <a:lnTo>
                  <a:pt x="16" y="176"/>
                </a:lnTo>
                <a:lnTo>
                  <a:pt x="20" y="180"/>
                </a:lnTo>
                <a:lnTo>
                  <a:pt x="20" y="180"/>
                </a:lnTo>
                <a:lnTo>
                  <a:pt x="26" y="178"/>
                </a:lnTo>
                <a:lnTo>
                  <a:pt x="32" y="176"/>
                </a:lnTo>
                <a:lnTo>
                  <a:pt x="32" y="176"/>
                </a:lnTo>
                <a:lnTo>
                  <a:pt x="40" y="176"/>
                </a:lnTo>
                <a:lnTo>
                  <a:pt x="40" y="176"/>
                </a:lnTo>
                <a:lnTo>
                  <a:pt x="42" y="176"/>
                </a:lnTo>
                <a:lnTo>
                  <a:pt x="44" y="174"/>
                </a:lnTo>
                <a:lnTo>
                  <a:pt x="44" y="174"/>
                </a:lnTo>
                <a:lnTo>
                  <a:pt x="42" y="172"/>
                </a:lnTo>
                <a:lnTo>
                  <a:pt x="36" y="172"/>
                </a:lnTo>
                <a:lnTo>
                  <a:pt x="36" y="172"/>
                </a:lnTo>
                <a:lnTo>
                  <a:pt x="26" y="172"/>
                </a:lnTo>
                <a:lnTo>
                  <a:pt x="26" y="172"/>
                </a:lnTo>
                <a:lnTo>
                  <a:pt x="24" y="170"/>
                </a:lnTo>
                <a:lnTo>
                  <a:pt x="22" y="168"/>
                </a:lnTo>
                <a:lnTo>
                  <a:pt x="22" y="168"/>
                </a:lnTo>
                <a:lnTo>
                  <a:pt x="22" y="164"/>
                </a:lnTo>
                <a:lnTo>
                  <a:pt x="26" y="160"/>
                </a:lnTo>
                <a:lnTo>
                  <a:pt x="26" y="160"/>
                </a:lnTo>
                <a:lnTo>
                  <a:pt x="30" y="160"/>
                </a:lnTo>
                <a:lnTo>
                  <a:pt x="38" y="160"/>
                </a:lnTo>
                <a:lnTo>
                  <a:pt x="48" y="158"/>
                </a:lnTo>
                <a:lnTo>
                  <a:pt x="48" y="158"/>
                </a:lnTo>
                <a:lnTo>
                  <a:pt x="60" y="154"/>
                </a:lnTo>
                <a:lnTo>
                  <a:pt x="60" y="154"/>
                </a:lnTo>
                <a:lnTo>
                  <a:pt x="80" y="152"/>
                </a:lnTo>
                <a:lnTo>
                  <a:pt x="80" y="152"/>
                </a:lnTo>
                <a:lnTo>
                  <a:pt x="84" y="150"/>
                </a:lnTo>
                <a:lnTo>
                  <a:pt x="86" y="148"/>
                </a:lnTo>
                <a:lnTo>
                  <a:pt x="86" y="148"/>
                </a:lnTo>
                <a:lnTo>
                  <a:pt x="86" y="146"/>
                </a:lnTo>
                <a:lnTo>
                  <a:pt x="82" y="144"/>
                </a:lnTo>
                <a:lnTo>
                  <a:pt x="82" y="144"/>
                </a:lnTo>
                <a:lnTo>
                  <a:pt x="80" y="144"/>
                </a:lnTo>
                <a:lnTo>
                  <a:pt x="76" y="146"/>
                </a:lnTo>
                <a:lnTo>
                  <a:pt x="70" y="148"/>
                </a:lnTo>
                <a:lnTo>
                  <a:pt x="70" y="148"/>
                </a:lnTo>
                <a:lnTo>
                  <a:pt x="60" y="146"/>
                </a:lnTo>
                <a:lnTo>
                  <a:pt x="60" y="146"/>
                </a:lnTo>
                <a:lnTo>
                  <a:pt x="52" y="142"/>
                </a:lnTo>
                <a:lnTo>
                  <a:pt x="52" y="142"/>
                </a:lnTo>
                <a:lnTo>
                  <a:pt x="48" y="138"/>
                </a:lnTo>
                <a:lnTo>
                  <a:pt x="46" y="136"/>
                </a:lnTo>
                <a:lnTo>
                  <a:pt x="46" y="136"/>
                </a:lnTo>
                <a:lnTo>
                  <a:pt x="46" y="130"/>
                </a:lnTo>
                <a:lnTo>
                  <a:pt x="48" y="126"/>
                </a:lnTo>
                <a:lnTo>
                  <a:pt x="48" y="126"/>
                </a:lnTo>
                <a:lnTo>
                  <a:pt x="50" y="120"/>
                </a:lnTo>
                <a:lnTo>
                  <a:pt x="50" y="120"/>
                </a:lnTo>
                <a:lnTo>
                  <a:pt x="56" y="114"/>
                </a:lnTo>
                <a:lnTo>
                  <a:pt x="64" y="108"/>
                </a:lnTo>
                <a:lnTo>
                  <a:pt x="70" y="102"/>
                </a:lnTo>
                <a:lnTo>
                  <a:pt x="76" y="96"/>
                </a:lnTo>
                <a:lnTo>
                  <a:pt x="76" y="96"/>
                </a:lnTo>
                <a:lnTo>
                  <a:pt x="80" y="88"/>
                </a:lnTo>
                <a:lnTo>
                  <a:pt x="84" y="78"/>
                </a:lnTo>
                <a:lnTo>
                  <a:pt x="90" y="58"/>
                </a:lnTo>
                <a:lnTo>
                  <a:pt x="90" y="58"/>
                </a:lnTo>
                <a:lnTo>
                  <a:pt x="94" y="50"/>
                </a:lnTo>
                <a:lnTo>
                  <a:pt x="98" y="42"/>
                </a:lnTo>
                <a:lnTo>
                  <a:pt x="98" y="42"/>
                </a:lnTo>
                <a:lnTo>
                  <a:pt x="104" y="40"/>
                </a:lnTo>
                <a:lnTo>
                  <a:pt x="108" y="40"/>
                </a:lnTo>
                <a:lnTo>
                  <a:pt x="108" y="40"/>
                </a:lnTo>
                <a:lnTo>
                  <a:pt x="110" y="42"/>
                </a:lnTo>
                <a:lnTo>
                  <a:pt x="112" y="48"/>
                </a:lnTo>
                <a:lnTo>
                  <a:pt x="112" y="48"/>
                </a:lnTo>
                <a:lnTo>
                  <a:pt x="116" y="54"/>
                </a:lnTo>
                <a:lnTo>
                  <a:pt x="116" y="54"/>
                </a:lnTo>
                <a:lnTo>
                  <a:pt x="116" y="58"/>
                </a:lnTo>
                <a:lnTo>
                  <a:pt x="116" y="58"/>
                </a:lnTo>
                <a:lnTo>
                  <a:pt x="116" y="58"/>
                </a:lnTo>
                <a:lnTo>
                  <a:pt x="116" y="58"/>
                </a:lnTo>
                <a:lnTo>
                  <a:pt x="112" y="60"/>
                </a:lnTo>
                <a:lnTo>
                  <a:pt x="106" y="60"/>
                </a:lnTo>
                <a:lnTo>
                  <a:pt x="106" y="60"/>
                </a:lnTo>
                <a:lnTo>
                  <a:pt x="104" y="64"/>
                </a:lnTo>
                <a:lnTo>
                  <a:pt x="104" y="64"/>
                </a:lnTo>
                <a:lnTo>
                  <a:pt x="104" y="70"/>
                </a:lnTo>
                <a:lnTo>
                  <a:pt x="104" y="70"/>
                </a:lnTo>
                <a:lnTo>
                  <a:pt x="104" y="82"/>
                </a:lnTo>
                <a:lnTo>
                  <a:pt x="104" y="82"/>
                </a:lnTo>
                <a:lnTo>
                  <a:pt x="102" y="86"/>
                </a:lnTo>
                <a:lnTo>
                  <a:pt x="102" y="86"/>
                </a:lnTo>
                <a:lnTo>
                  <a:pt x="104" y="90"/>
                </a:lnTo>
                <a:lnTo>
                  <a:pt x="106" y="92"/>
                </a:lnTo>
                <a:lnTo>
                  <a:pt x="106" y="92"/>
                </a:lnTo>
                <a:lnTo>
                  <a:pt x="116" y="98"/>
                </a:lnTo>
                <a:lnTo>
                  <a:pt x="116" y="98"/>
                </a:lnTo>
                <a:lnTo>
                  <a:pt x="122" y="98"/>
                </a:lnTo>
                <a:lnTo>
                  <a:pt x="122" y="98"/>
                </a:lnTo>
                <a:lnTo>
                  <a:pt x="124" y="96"/>
                </a:lnTo>
                <a:lnTo>
                  <a:pt x="124" y="96"/>
                </a:lnTo>
                <a:lnTo>
                  <a:pt x="124" y="92"/>
                </a:lnTo>
                <a:lnTo>
                  <a:pt x="124" y="88"/>
                </a:lnTo>
                <a:lnTo>
                  <a:pt x="124" y="88"/>
                </a:lnTo>
                <a:lnTo>
                  <a:pt x="120" y="82"/>
                </a:lnTo>
                <a:lnTo>
                  <a:pt x="120" y="82"/>
                </a:lnTo>
                <a:lnTo>
                  <a:pt x="120" y="76"/>
                </a:lnTo>
                <a:lnTo>
                  <a:pt x="120" y="76"/>
                </a:lnTo>
                <a:lnTo>
                  <a:pt x="124" y="76"/>
                </a:lnTo>
                <a:lnTo>
                  <a:pt x="124" y="76"/>
                </a:lnTo>
                <a:lnTo>
                  <a:pt x="132" y="70"/>
                </a:lnTo>
                <a:lnTo>
                  <a:pt x="132" y="70"/>
                </a:lnTo>
                <a:lnTo>
                  <a:pt x="134" y="66"/>
                </a:lnTo>
                <a:lnTo>
                  <a:pt x="134" y="60"/>
                </a:lnTo>
                <a:lnTo>
                  <a:pt x="134" y="60"/>
                </a:lnTo>
                <a:lnTo>
                  <a:pt x="138" y="54"/>
                </a:lnTo>
                <a:lnTo>
                  <a:pt x="140" y="50"/>
                </a:lnTo>
                <a:lnTo>
                  <a:pt x="140" y="48"/>
                </a:lnTo>
                <a:lnTo>
                  <a:pt x="140" y="48"/>
                </a:lnTo>
                <a:lnTo>
                  <a:pt x="138" y="44"/>
                </a:lnTo>
                <a:lnTo>
                  <a:pt x="138" y="44"/>
                </a:lnTo>
                <a:lnTo>
                  <a:pt x="134" y="44"/>
                </a:lnTo>
                <a:lnTo>
                  <a:pt x="130" y="44"/>
                </a:lnTo>
                <a:lnTo>
                  <a:pt x="130" y="44"/>
                </a:lnTo>
                <a:lnTo>
                  <a:pt x="130" y="40"/>
                </a:lnTo>
                <a:lnTo>
                  <a:pt x="130" y="40"/>
                </a:lnTo>
                <a:lnTo>
                  <a:pt x="130" y="24"/>
                </a:lnTo>
                <a:lnTo>
                  <a:pt x="130" y="24"/>
                </a:lnTo>
                <a:lnTo>
                  <a:pt x="132" y="20"/>
                </a:lnTo>
                <a:lnTo>
                  <a:pt x="132" y="20"/>
                </a:lnTo>
                <a:lnTo>
                  <a:pt x="138" y="12"/>
                </a:lnTo>
                <a:lnTo>
                  <a:pt x="138" y="12"/>
                </a:lnTo>
                <a:lnTo>
                  <a:pt x="148" y="6"/>
                </a:lnTo>
                <a:lnTo>
                  <a:pt x="148" y="6"/>
                </a:lnTo>
                <a:lnTo>
                  <a:pt x="160" y="0"/>
                </a:lnTo>
                <a:lnTo>
                  <a:pt x="160" y="0"/>
                </a:lnTo>
                <a:lnTo>
                  <a:pt x="170" y="0"/>
                </a:lnTo>
                <a:lnTo>
                  <a:pt x="170" y="0"/>
                </a:lnTo>
                <a:lnTo>
                  <a:pt x="176" y="2"/>
                </a:lnTo>
                <a:lnTo>
                  <a:pt x="182" y="4"/>
                </a:lnTo>
                <a:lnTo>
                  <a:pt x="182" y="4"/>
                </a:lnTo>
                <a:lnTo>
                  <a:pt x="188" y="2"/>
                </a:lnTo>
                <a:lnTo>
                  <a:pt x="194" y="0"/>
                </a:lnTo>
                <a:lnTo>
                  <a:pt x="194" y="0"/>
                </a:lnTo>
                <a:lnTo>
                  <a:pt x="208" y="0"/>
                </a:lnTo>
                <a:lnTo>
                  <a:pt x="208" y="0"/>
                </a:lnTo>
                <a:lnTo>
                  <a:pt x="216" y="4"/>
                </a:lnTo>
                <a:lnTo>
                  <a:pt x="216" y="4"/>
                </a:lnTo>
                <a:lnTo>
                  <a:pt x="224" y="12"/>
                </a:lnTo>
                <a:lnTo>
                  <a:pt x="224" y="12"/>
                </a:lnTo>
                <a:lnTo>
                  <a:pt x="226" y="16"/>
                </a:lnTo>
                <a:lnTo>
                  <a:pt x="228" y="18"/>
                </a:lnTo>
                <a:lnTo>
                  <a:pt x="228" y="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4" name="Freeform 293"/>
          <p:cNvSpPr>
            <a:spLocks noChangeAspect="1"/>
          </p:cNvSpPr>
          <p:nvPr/>
        </p:nvSpPr>
        <p:spPr bwMode="auto">
          <a:xfrm>
            <a:off x="9280071" y="4770828"/>
            <a:ext cx="207574" cy="338896"/>
          </a:xfrm>
          <a:custGeom>
            <a:avLst/>
            <a:gdLst/>
            <a:ahLst/>
            <a:cxnLst>
              <a:cxn ang="0">
                <a:pos x="102" y="462"/>
              </a:cxn>
              <a:cxn ang="0">
                <a:pos x="84" y="464"/>
              </a:cxn>
              <a:cxn ang="0">
                <a:pos x="58" y="462"/>
              </a:cxn>
              <a:cxn ang="0">
                <a:pos x="32" y="448"/>
              </a:cxn>
              <a:cxn ang="0">
                <a:pos x="4" y="444"/>
              </a:cxn>
              <a:cxn ang="0">
                <a:pos x="0" y="436"/>
              </a:cxn>
              <a:cxn ang="0">
                <a:pos x="4" y="422"/>
              </a:cxn>
              <a:cxn ang="0">
                <a:pos x="20" y="398"/>
              </a:cxn>
              <a:cxn ang="0">
                <a:pos x="28" y="358"/>
              </a:cxn>
              <a:cxn ang="0">
                <a:pos x="34" y="344"/>
              </a:cxn>
              <a:cxn ang="0">
                <a:pos x="44" y="318"/>
              </a:cxn>
              <a:cxn ang="0">
                <a:pos x="46" y="314"/>
              </a:cxn>
              <a:cxn ang="0">
                <a:pos x="28" y="310"/>
              </a:cxn>
              <a:cxn ang="0">
                <a:pos x="14" y="308"/>
              </a:cxn>
              <a:cxn ang="0">
                <a:pos x="12" y="288"/>
              </a:cxn>
              <a:cxn ang="0">
                <a:pos x="4" y="274"/>
              </a:cxn>
              <a:cxn ang="0">
                <a:pos x="12" y="256"/>
              </a:cxn>
              <a:cxn ang="0">
                <a:pos x="20" y="232"/>
              </a:cxn>
              <a:cxn ang="0">
                <a:pos x="40" y="216"/>
              </a:cxn>
              <a:cxn ang="0">
                <a:pos x="66" y="182"/>
              </a:cxn>
              <a:cxn ang="0">
                <a:pos x="78" y="150"/>
              </a:cxn>
              <a:cxn ang="0">
                <a:pos x="94" y="120"/>
              </a:cxn>
              <a:cxn ang="0">
                <a:pos x="112" y="90"/>
              </a:cxn>
              <a:cxn ang="0">
                <a:pos x="116" y="72"/>
              </a:cxn>
              <a:cxn ang="0">
                <a:pos x="118" y="18"/>
              </a:cxn>
              <a:cxn ang="0">
                <a:pos x="134" y="4"/>
              </a:cxn>
              <a:cxn ang="0">
                <a:pos x="154" y="0"/>
              </a:cxn>
              <a:cxn ang="0">
                <a:pos x="172" y="2"/>
              </a:cxn>
              <a:cxn ang="0">
                <a:pos x="168" y="18"/>
              </a:cxn>
              <a:cxn ang="0">
                <a:pos x="176" y="26"/>
              </a:cxn>
              <a:cxn ang="0">
                <a:pos x="206" y="36"/>
              </a:cxn>
              <a:cxn ang="0">
                <a:pos x="228" y="38"/>
              </a:cxn>
              <a:cxn ang="0">
                <a:pos x="258" y="44"/>
              </a:cxn>
              <a:cxn ang="0">
                <a:pos x="276" y="52"/>
              </a:cxn>
              <a:cxn ang="0">
                <a:pos x="278" y="66"/>
              </a:cxn>
              <a:cxn ang="0">
                <a:pos x="286" y="86"/>
              </a:cxn>
              <a:cxn ang="0">
                <a:pos x="270" y="106"/>
              </a:cxn>
              <a:cxn ang="0">
                <a:pos x="242" y="120"/>
              </a:cxn>
              <a:cxn ang="0">
                <a:pos x="232" y="138"/>
              </a:cxn>
              <a:cxn ang="0">
                <a:pos x="220" y="172"/>
              </a:cxn>
              <a:cxn ang="0">
                <a:pos x="208" y="190"/>
              </a:cxn>
              <a:cxn ang="0">
                <a:pos x="210" y="214"/>
              </a:cxn>
              <a:cxn ang="0">
                <a:pos x="206" y="226"/>
              </a:cxn>
              <a:cxn ang="0">
                <a:pos x="184" y="238"/>
              </a:cxn>
              <a:cxn ang="0">
                <a:pos x="164" y="242"/>
              </a:cxn>
              <a:cxn ang="0">
                <a:pos x="162" y="264"/>
              </a:cxn>
              <a:cxn ang="0">
                <a:pos x="172" y="292"/>
              </a:cxn>
              <a:cxn ang="0">
                <a:pos x="166" y="310"/>
              </a:cxn>
              <a:cxn ang="0">
                <a:pos x="152" y="324"/>
              </a:cxn>
              <a:cxn ang="0">
                <a:pos x="146" y="350"/>
              </a:cxn>
              <a:cxn ang="0">
                <a:pos x="156" y="376"/>
              </a:cxn>
              <a:cxn ang="0">
                <a:pos x="156" y="392"/>
              </a:cxn>
              <a:cxn ang="0">
                <a:pos x="124" y="412"/>
              </a:cxn>
              <a:cxn ang="0">
                <a:pos x="110" y="422"/>
              </a:cxn>
              <a:cxn ang="0">
                <a:pos x="108" y="460"/>
              </a:cxn>
            </a:cxnLst>
            <a:rect l="0" t="0" r="r" b="b"/>
            <a:pathLst>
              <a:path w="286" h="466">
                <a:moveTo>
                  <a:pt x="108" y="460"/>
                </a:moveTo>
                <a:lnTo>
                  <a:pt x="108" y="460"/>
                </a:lnTo>
                <a:lnTo>
                  <a:pt x="106" y="462"/>
                </a:lnTo>
                <a:lnTo>
                  <a:pt x="102" y="462"/>
                </a:lnTo>
                <a:lnTo>
                  <a:pt x="96" y="462"/>
                </a:lnTo>
                <a:lnTo>
                  <a:pt x="96" y="462"/>
                </a:lnTo>
                <a:lnTo>
                  <a:pt x="84" y="464"/>
                </a:lnTo>
                <a:lnTo>
                  <a:pt x="84" y="464"/>
                </a:lnTo>
                <a:lnTo>
                  <a:pt x="72" y="466"/>
                </a:lnTo>
                <a:lnTo>
                  <a:pt x="72" y="466"/>
                </a:lnTo>
                <a:lnTo>
                  <a:pt x="58" y="462"/>
                </a:lnTo>
                <a:lnTo>
                  <a:pt x="58" y="462"/>
                </a:lnTo>
                <a:lnTo>
                  <a:pt x="48" y="454"/>
                </a:lnTo>
                <a:lnTo>
                  <a:pt x="48" y="454"/>
                </a:lnTo>
                <a:lnTo>
                  <a:pt x="32" y="448"/>
                </a:lnTo>
                <a:lnTo>
                  <a:pt x="32" y="448"/>
                </a:lnTo>
                <a:lnTo>
                  <a:pt x="16" y="444"/>
                </a:lnTo>
                <a:lnTo>
                  <a:pt x="16" y="444"/>
                </a:lnTo>
                <a:lnTo>
                  <a:pt x="8" y="444"/>
                </a:lnTo>
                <a:lnTo>
                  <a:pt x="4" y="444"/>
                </a:lnTo>
                <a:lnTo>
                  <a:pt x="2" y="442"/>
                </a:lnTo>
                <a:lnTo>
                  <a:pt x="2" y="442"/>
                </a:lnTo>
                <a:lnTo>
                  <a:pt x="0" y="440"/>
                </a:lnTo>
                <a:lnTo>
                  <a:pt x="0" y="436"/>
                </a:lnTo>
                <a:lnTo>
                  <a:pt x="0" y="436"/>
                </a:lnTo>
                <a:lnTo>
                  <a:pt x="0" y="430"/>
                </a:lnTo>
                <a:lnTo>
                  <a:pt x="4" y="422"/>
                </a:lnTo>
                <a:lnTo>
                  <a:pt x="4" y="422"/>
                </a:lnTo>
                <a:lnTo>
                  <a:pt x="14" y="408"/>
                </a:lnTo>
                <a:lnTo>
                  <a:pt x="14" y="408"/>
                </a:lnTo>
                <a:lnTo>
                  <a:pt x="20" y="398"/>
                </a:lnTo>
                <a:lnTo>
                  <a:pt x="20" y="398"/>
                </a:lnTo>
                <a:lnTo>
                  <a:pt x="24" y="382"/>
                </a:lnTo>
                <a:lnTo>
                  <a:pt x="28" y="368"/>
                </a:lnTo>
                <a:lnTo>
                  <a:pt x="28" y="368"/>
                </a:lnTo>
                <a:lnTo>
                  <a:pt x="28" y="358"/>
                </a:lnTo>
                <a:lnTo>
                  <a:pt x="28" y="358"/>
                </a:lnTo>
                <a:lnTo>
                  <a:pt x="32" y="352"/>
                </a:lnTo>
                <a:lnTo>
                  <a:pt x="34" y="344"/>
                </a:lnTo>
                <a:lnTo>
                  <a:pt x="34" y="344"/>
                </a:lnTo>
                <a:lnTo>
                  <a:pt x="36" y="334"/>
                </a:lnTo>
                <a:lnTo>
                  <a:pt x="40" y="322"/>
                </a:lnTo>
                <a:lnTo>
                  <a:pt x="40" y="322"/>
                </a:lnTo>
                <a:lnTo>
                  <a:pt x="44" y="318"/>
                </a:lnTo>
                <a:lnTo>
                  <a:pt x="44" y="318"/>
                </a:lnTo>
                <a:lnTo>
                  <a:pt x="46" y="316"/>
                </a:lnTo>
                <a:lnTo>
                  <a:pt x="46" y="314"/>
                </a:lnTo>
                <a:lnTo>
                  <a:pt x="46" y="314"/>
                </a:lnTo>
                <a:lnTo>
                  <a:pt x="44" y="312"/>
                </a:lnTo>
                <a:lnTo>
                  <a:pt x="38" y="310"/>
                </a:lnTo>
                <a:lnTo>
                  <a:pt x="28" y="310"/>
                </a:lnTo>
                <a:lnTo>
                  <a:pt x="28" y="310"/>
                </a:lnTo>
                <a:lnTo>
                  <a:pt x="22" y="312"/>
                </a:lnTo>
                <a:lnTo>
                  <a:pt x="18" y="312"/>
                </a:lnTo>
                <a:lnTo>
                  <a:pt x="18" y="312"/>
                </a:lnTo>
                <a:lnTo>
                  <a:pt x="14" y="308"/>
                </a:lnTo>
                <a:lnTo>
                  <a:pt x="14" y="300"/>
                </a:lnTo>
                <a:lnTo>
                  <a:pt x="12" y="294"/>
                </a:lnTo>
                <a:lnTo>
                  <a:pt x="12" y="288"/>
                </a:lnTo>
                <a:lnTo>
                  <a:pt x="12" y="288"/>
                </a:lnTo>
                <a:lnTo>
                  <a:pt x="6" y="282"/>
                </a:lnTo>
                <a:lnTo>
                  <a:pt x="2" y="278"/>
                </a:lnTo>
                <a:lnTo>
                  <a:pt x="2" y="278"/>
                </a:lnTo>
                <a:lnTo>
                  <a:pt x="4" y="274"/>
                </a:lnTo>
                <a:lnTo>
                  <a:pt x="4" y="274"/>
                </a:lnTo>
                <a:lnTo>
                  <a:pt x="8" y="264"/>
                </a:lnTo>
                <a:lnTo>
                  <a:pt x="12" y="256"/>
                </a:lnTo>
                <a:lnTo>
                  <a:pt x="12" y="256"/>
                </a:lnTo>
                <a:lnTo>
                  <a:pt x="16" y="244"/>
                </a:lnTo>
                <a:lnTo>
                  <a:pt x="18" y="238"/>
                </a:lnTo>
                <a:lnTo>
                  <a:pt x="20" y="232"/>
                </a:lnTo>
                <a:lnTo>
                  <a:pt x="20" y="232"/>
                </a:lnTo>
                <a:lnTo>
                  <a:pt x="24" y="228"/>
                </a:lnTo>
                <a:lnTo>
                  <a:pt x="30" y="224"/>
                </a:lnTo>
                <a:lnTo>
                  <a:pt x="40" y="216"/>
                </a:lnTo>
                <a:lnTo>
                  <a:pt x="40" y="216"/>
                </a:lnTo>
                <a:lnTo>
                  <a:pt x="52" y="202"/>
                </a:lnTo>
                <a:lnTo>
                  <a:pt x="52" y="202"/>
                </a:lnTo>
                <a:lnTo>
                  <a:pt x="66" y="182"/>
                </a:lnTo>
                <a:lnTo>
                  <a:pt x="66" y="182"/>
                </a:lnTo>
                <a:lnTo>
                  <a:pt x="72" y="168"/>
                </a:lnTo>
                <a:lnTo>
                  <a:pt x="72" y="168"/>
                </a:lnTo>
                <a:lnTo>
                  <a:pt x="78" y="150"/>
                </a:lnTo>
                <a:lnTo>
                  <a:pt x="78" y="150"/>
                </a:lnTo>
                <a:lnTo>
                  <a:pt x="88" y="130"/>
                </a:lnTo>
                <a:lnTo>
                  <a:pt x="88" y="130"/>
                </a:lnTo>
                <a:lnTo>
                  <a:pt x="94" y="120"/>
                </a:lnTo>
                <a:lnTo>
                  <a:pt x="94" y="120"/>
                </a:lnTo>
                <a:lnTo>
                  <a:pt x="100" y="108"/>
                </a:lnTo>
                <a:lnTo>
                  <a:pt x="108" y="94"/>
                </a:lnTo>
                <a:lnTo>
                  <a:pt x="108" y="94"/>
                </a:lnTo>
                <a:lnTo>
                  <a:pt x="112" y="90"/>
                </a:lnTo>
                <a:lnTo>
                  <a:pt x="114" y="86"/>
                </a:lnTo>
                <a:lnTo>
                  <a:pt x="114" y="86"/>
                </a:lnTo>
                <a:lnTo>
                  <a:pt x="116" y="78"/>
                </a:lnTo>
                <a:lnTo>
                  <a:pt x="116" y="72"/>
                </a:lnTo>
                <a:lnTo>
                  <a:pt x="116" y="72"/>
                </a:lnTo>
                <a:lnTo>
                  <a:pt x="116" y="42"/>
                </a:lnTo>
                <a:lnTo>
                  <a:pt x="118" y="26"/>
                </a:lnTo>
                <a:lnTo>
                  <a:pt x="118" y="18"/>
                </a:lnTo>
                <a:lnTo>
                  <a:pt x="122" y="12"/>
                </a:lnTo>
                <a:lnTo>
                  <a:pt x="122" y="12"/>
                </a:lnTo>
                <a:lnTo>
                  <a:pt x="128" y="8"/>
                </a:lnTo>
                <a:lnTo>
                  <a:pt x="134" y="4"/>
                </a:lnTo>
                <a:lnTo>
                  <a:pt x="134" y="4"/>
                </a:lnTo>
                <a:lnTo>
                  <a:pt x="144" y="2"/>
                </a:lnTo>
                <a:lnTo>
                  <a:pt x="154" y="0"/>
                </a:lnTo>
                <a:lnTo>
                  <a:pt x="154" y="0"/>
                </a:lnTo>
                <a:lnTo>
                  <a:pt x="164" y="0"/>
                </a:lnTo>
                <a:lnTo>
                  <a:pt x="168" y="2"/>
                </a:lnTo>
                <a:lnTo>
                  <a:pt x="172" y="2"/>
                </a:lnTo>
                <a:lnTo>
                  <a:pt x="172" y="2"/>
                </a:lnTo>
                <a:lnTo>
                  <a:pt x="172" y="6"/>
                </a:lnTo>
                <a:lnTo>
                  <a:pt x="170" y="10"/>
                </a:lnTo>
                <a:lnTo>
                  <a:pt x="168" y="14"/>
                </a:lnTo>
                <a:lnTo>
                  <a:pt x="168" y="18"/>
                </a:lnTo>
                <a:lnTo>
                  <a:pt x="168" y="18"/>
                </a:lnTo>
                <a:lnTo>
                  <a:pt x="172" y="24"/>
                </a:lnTo>
                <a:lnTo>
                  <a:pt x="176" y="26"/>
                </a:lnTo>
                <a:lnTo>
                  <a:pt x="176" y="26"/>
                </a:lnTo>
                <a:lnTo>
                  <a:pt x="184" y="28"/>
                </a:lnTo>
                <a:lnTo>
                  <a:pt x="192" y="30"/>
                </a:lnTo>
                <a:lnTo>
                  <a:pt x="192" y="30"/>
                </a:lnTo>
                <a:lnTo>
                  <a:pt x="206" y="36"/>
                </a:lnTo>
                <a:lnTo>
                  <a:pt x="214" y="38"/>
                </a:lnTo>
                <a:lnTo>
                  <a:pt x="220" y="40"/>
                </a:lnTo>
                <a:lnTo>
                  <a:pt x="220" y="40"/>
                </a:lnTo>
                <a:lnTo>
                  <a:pt x="228" y="38"/>
                </a:lnTo>
                <a:lnTo>
                  <a:pt x="238" y="36"/>
                </a:lnTo>
                <a:lnTo>
                  <a:pt x="238" y="36"/>
                </a:lnTo>
                <a:lnTo>
                  <a:pt x="248" y="40"/>
                </a:lnTo>
                <a:lnTo>
                  <a:pt x="258" y="44"/>
                </a:lnTo>
                <a:lnTo>
                  <a:pt x="258" y="44"/>
                </a:lnTo>
                <a:lnTo>
                  <a:pt x="268" y="46"/>
                </a:lnTo>
                <a:lnTo>
                  <a:pt x="272" y="50"/>
                </a:lnTo>
                <a:lnTo>
                  <a:pt x="276" y="52"/>
                </a:lnTo>
                <a:lnTo>
                  <a:pt x="276" y="52"/>
                </a:lnTo>
                <a:lnTo>
                  <a:pt x="278" y="60"/>
                </a:lnTo>
                <a:lnTo>
                  <a:pt x="278" y="66"/>
                </a:lnTo>
                <a:lnTo>
                  <a:pt x="278" y="66"/>
                </a:lnTo>
                <a:lnTo>
                  <a:pt x="282" y="74"/>
                </a:lnTo>
                <a:lnTo>
                  <a:pt x="286" y="80"/>
                </a:lnTo>
                <a:lnTo>
                  <a:pt x="286" y="80"/>
                </a:lnTo>
                <a:lnTo>
                  <a:pt x="286" y="86"/>
                </a:lnTo>
                <a:lnTo>
                  <a:pt x="284" y="90"/>
                </a:lnTo>
                <a:lnTo>
                  <a:pt x="284" y="90"/>
                </a:lnTo>
                <a:lnTo>
                  <a:pt x="276" y="98"/>
                </a:lnTo>
                <a:lnTo>
                  <a:pt x="270" y="106"/>
                </a:lnTo>
                <a:lnTo>
                  <a:pt x="270" y="106"/>
                </a:lnTo>
                <a:lnTo>
                  <a:pt x="262" y="110"/>
                </a:lnTo>
                <a:lnTo>
                  <a:pt x="252" y="116"/>
                </a:lnTo>
                <a:lnTo>
                  <a:pt x="242" y="120"/>
                </a:lnTo>
                <a:lnTo>
                  <a:pt x="236" y="126"/>
                </a:lnTo>
                <a:lnTo>
                  <a:pt x="236" y="126"/>
                </a:lnTo>
                <a:lnTo>
                  <a:pt x="234" y="132"/>
                </a:lnTo>
                <a:lnTo>
                  <a:pt x="232" y="138"/>
                </a:lnTo>
                <a:lnTo>
                  <a:pt x="232" y="138"/>
                </a:lnTo>
                <a:lnTo>
                  <a:pt x="228" y="154"/>
                </a:lnTo>
                <a:lnTo>
                  <a:pt x="228" y="154"/>
                </a:lnTo>
                <a:lnTo>
                  <a:pt x="220" y="172"/>
                </a:lnTo>
                <a:lnTo>
                  <a:pt x="220" y="172"/>
                </a:lnTo>
                <a:lnTo>
                  <a:pt x="214" y="180"/>
                </a:lnTo>
                <a:lnTo>
                  <a:pt x="208" y="190"/>
                </a:lnTo>
                <a:lnTo>
                  <a:pt x="208" y="190"/>
                </a:lnTo>
                <a:lnTo>
                  <a:pt x="206" y="198"/>
                </a:lnTo>
                <a:lnTo>
                  <a:pt x="206" y="198"/>
                </a:lnTo>
                <a:lnTo>
                  <a:pt x="208" y="206"/>
                </a:lnTo>
                <a:lnTo>
                  <a:pt x="210" y="214"/>
                </a:lnTo>
                <a:lnTo>
                  <a:pt x="210" y="214"/>
                </a:lnTo>
                <a:lnTo>
                  <a:pt x="208" y="220"/>
                </a:lnTo>
                <a:lnTo>
                  <a:pt x="206" y="226"/>
                </a:lnTo>
                <a:lnTo>
                  <a:pt x="206" y="226"/>
                </a:lnTo>
                <a:lnTo>
                  <a:pt x="200" y="232"/>
                </a:lnTo>
                <a:lnTo>
                  <a:pt x="190" y="238"/>
                </a:lnTo>
                <a:lnTo>
                  <a:pt x="190" y="238"/>
                </a:lnTo>
                <a:lnTo>
                  <a:pt x="184" y="238"/>
                </a:lnTo>
                <a:lnTo>
                  <a:pt x="176" y="238"/>
                </a:lnTo>
                <a:lnTo>
                  <a:pt x="176" y="238"/>
                </a:lnTo>
                <a:lnTo>
                  <a:pt x="170" y="240"/>
                </a:lnTo>
                <a:lnTo>
                  <a:pt x="164" y="242"/>
                </a:lnTo>
                <a:lnTo>
                  <a:pt x="164" y="242"/>
                </a:lnTo>
                <a:lnTo>
                  <a:pt x="162" y="248"/>
                </a:lnTo>
                <a:lnTo>
                  <a:pt x="162" y="254"/>
                </a:lnTo>
                <a:lnTo>
                  <a:pt x="162" y="264"/>
                </a:lnTo>
                <a:lnTo>
                  <a:pt x="162" y="264"/>
                </a:lnTo>
                <a:lnTo>
                  <a:pt x="166" y="278"/>
                </a:lnTo>
                <a:lnTo>
                  <a:pt x="172" y="292"/>
                </a:lnTo>
                <a:lnTo>
                  <a:pt x="172" y="292"/>
                </a:lnTo>
                <a:lnTo>
                  <a:pt x="174" y="300"/>
                </a:lnTo>
                <a:lnTo>
                  <a:pt x="174" y="300"/>
                </a:lnTo>
                <a:lnTo>
                  <a:pt x="170" y="306"/>
                </a:lnTo>
                <a:lnTo>
                  <a:pt x="166" y="310"/>
                </a:lnTo>
                <a:lnTo>
                  <a:pt x="166" y="310"/>
                </a:lnTo>
                <a:lnTo>
                  <a:pt x="158" y="316"/>
                </a:lnTo>
                <a:lnTo>
                  <a:pt x="152" y="324"/>
                </a:lnTo>
                <a:lnTo>
                  <a:pt x="152" y="324"/>
                </a:lnTo>
                <a:lnTo>
                  <a:pt x="150" y="332"/>
                </a:lnTo>
                <a:lnTo>
                  <a:pt x="148" y="342"/>
                </a:lnTo>
                <a:lnTo>
                  <a:pt x="148" y="342"/>
                </a:lnTo>
                <a:lnTo>
                  <a:pt x="146" y="350"/>
                </a:lnTo>
                <a:lnTo>
                  <a:pt x="148" y="360"/>
                </a:lnTo>
                <a:lnTo>
                  <a:pt x="148" y="360"/>
                </a:lnTo>
                <a:lnTo>
                  <a:pt x="152" y="368"/>
                </a:lnTo>
                <a:lnTo>
                  <a:pt x="156" y="376"/>
                </a:lnTo>
                <a:lnTo>
                  <a:pt x="156" y="376"/>
                </a:lnTo>
                <a:lnTo>
                  <a:pt x="158" y="384"/>
                </a:lnTo>
                <a:lnTo>
                  <a:pt x="156" y="392"/>
                </a:lnTo>
                <a:lnTo>
                  <a:pt x="156" y="392"/>
                </a:lnTo>
                <a:lnTo>
                  <a:pt x="152" y="398"/>
                </a:lnTo>
                <a:lnTo>
                  <a:pt x="146" y="402"/>
                </a:lnTo>
                <a:lnTo>
                  <a:pt x="146" y="402"/>
                </a:lnTo>
                <a:lnTo>
                  <a:pt x="124" y="412"/>
                </a:lnTo>
                <a:lnTo>
                  <a:pt x="124" y="412"/>
                </a:lnTo>
                <a:lnTo>
                  <a:pt x="116" y="416"/>
                </a:lnTo>
                <a:lnTo>
                  <a:pt x="110" y="422"/>
                </a:lnTo>
                <a:lnTo>
                  <a:pt x="110" y="422"/>
                </a:lnTo>
                <a:lnTo>
                  <a:pt x="110" y="428"/>
                </a:lnTo>
                <a:lnTo>
                  <a:pt x="108" y="436"/>
                </a:lnTo>
                <a:lnTo>
                  <a:pt x="108" y="436"/>
                </a:lnTo>
                <a:lnTo>
                  <a:pt x="108" y="460"/>
                </a:lnTo>
                <a:lnTo>
                  <a:pt x="108" y="46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5" name="Freeform 294"/>
          <p:cNvSpPr>
            <a:spLocks noChangeAspect="1"/>
          </p:cNvSpPr>
          <p:nvPr/>
        </p:nvSpPr>
        <p:spPr bwMode="auto">
          <a:xfrm>
            <a:off x="9737199" y="4876680"/>
            <a:ext cx="45719" cy="45719"/>
          </a:xfrm>
          <a:custGeom>
            <a:avLst/>
            <a:gdLst/>
            <a:ahLst/>
            <a:cxnLst>
              <a:cxn ang="0">
                <a:pos x="18" y="6"/>
              </a:cxn>
              <a:cxn ang="0">
                <a:pos x="18" y="6"/>
              </a:cxn>
              <a:cxn ang="0">
                <a:pos x="20" y="10"/>
              </a:cxn>
              <a:cxn ang="0">
                <a:pos x="22" y="14"/>
              </a:cxn>
              <a:cxn ang="0">
                <a:pos x="22" y="14"/>
              </a:cxn>
              <a:cxn ang="0">
                <a:pos x="24" y="18"/>
              </a:cxn>
              <a:cxn ang="0">
                <a:pos x="24" y="20"/>
              </a:cxn>
              <a:cxn ang="0">
                <a:pos x="24" y="20"/>
              </a:cxn>
              <a:cxn ang="0">
                <a:pos x="22" y="22"/>
              </a:cxn>
              <a:cxn ang="0">
                <a:pos x="18" y="22"/>
              </a:cxn>
              <a:cxn ang="0">
                <a:pos x="18" y="22"/>
              </a:cxn>
              <a:cxn ang="0">
                <a:pos x="14" y="20"/>
              </a:cxn>
              <a:cxn ang="0">
                <a:pos x="10" y="20"/>
              </a:cxn>
              <a:cxn ang="0">
                <a:pos x="10" y="20"/>
              </a:cxn>
              <a:cxn ang="0">
                <a:pos x="10" y="16"/>
              </a:cxn>
              <a:cxn ang="0">
                <a:pos x="8" y="10"/>
              </a:cxn>
              <a:cxn ang="0">
                <a:pos x="8" y="10"/>
              </a:cxn>
              <a:cxn ang="0">
                <a:pos x="4" y="6"/>
              </a:cxn>
              <a:cxn ang="0">
                <a:pos x="2" y="4"/>
              </a:cxn>
              <a:cxn ang="0">
                <a:pos x="0" y="0"/>
              </a:cxn>
              <a:cxn ang="0">
                <a:pos x="0" y="0"/>
              </a:cxn>
              <a:cxn ang="0">
                <a:pos x="4" y="0"/>
              </a:cxn>
              <a:cxn ang="0">
                <a:pos x="8" y="2"/>
              </a:cxn>
              <a:cxn ang="0">
                <a:pos x="18" y="6"/>
              </a:cxn>
              <a:cxn ang="0">
                <a:pos x="18" y="6"/>
              </a:cxn>
            </a:cxnLst>
            <a:rect l="0" t="0" r="r" b="b"/>
            <a:pathLst>
              <a:path w="24" h="22">
                <a:moveTo>
                  <a:pt x="18" y="6"/>
                </a:moveTo>
                <a:lnTo>
                  <a:pt x="18" y="6"/>
                </a:lnTo>
                <a:lnTo>
                  <a:pt x="20" y="10"/>
                </a:lnTo>
                <a:lnTo>
                  <a:pt x="22" y="14"/>
                </a:lnTo>
                <a:lnTo>
                  <a:pt x="22" y="14"/>
                </a:lnTo>
                <a:lnTo>
                  <a:pt x="24" y="18"/>
                </a:lnTo>
                <a:lnTo>
                  <a:pt x="24" y="20"/>
                </a:lnTo>
                <a:lnTo>
                  <a:pt x="24" y="20"/>
                </a:lnTo>
                <a:lnTo>
                  <a:pt x="22" y="22"/>
                </a:lnTo>
                <a:lnTo>
                  <a:pt x="18" y="22"/>
                </a:lnTo>
                <a:lnTo>
                  <a:pt x="18" y="22"/>
                </a:lnTo>
                <a:lnTo>
                  <a:pt x="14" y="20"/>
                </a:lnTo>
                <a:lnTo>
                  <a:pt x="10" y="20"/>
                </a:lnTo>
                <a:lnTo>
                  <a:pt x="10" y="20"/>
                </a:lnTo>
                <a:lnTo>
                  <a:pt x="10" y="16"/>
                </a:lnTo>
                <a:lnTo>
                  <a:pt x="8" y="10"/>
                </a:lnTo>
                <a:lnTo>
                  <a:pt x="8" y="10"/>
                </a:lnTo>
                <a:lnTo>
                  <a:pt x="4" y="6"/>
                </a:lnTo>
                <a:lnTo>
                  <a:pt x="2" y="4"/>
                </a:lnTo>
                <a:lnTo>
                  <a:pt x="0" y="0"/>
                </a:lnTo>
                <a:lnTo>
                  <a:pt x="0" y="0"/>
                </a:lnTo>
                <a:lnTo>
                  <a:pt x="4" y="0"/>
                </a:lnTo>
                <a:lnTo>
                  <a:pt x="8" y="2"/>
                </a:lnTo>
                <a:lnTo>
                  <a:pt x="18" y="6"/>
                </a:lnTo>
                <a:lnTo>
                  <a:pt x="18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6" name="Freeform 295"/>
          <p:cNvSpPr>
            <a:spLocks noChangeAspect="1"/>
          </p:cNvSpPr>
          <p:nvPr/>
        </p:nvSpPr>
        <p:spPr bwMode="auto">
          <a:xfrm>
            <a:off x="9240114" y="4642634"/>
            <a:ext cx="601541" cy="540115"/>
          </a:xfrm>
          <a:custGeom>
            <a:avLst/>
            <a:gdLst/>
            <a:ahLst/>
            <a:cxnLst>
              <a:cxn ang="0">
                <a:pos x="830" y="298"/>
              </a:cxn>
              <a:cxn ang="0">
                <a:pos x="818" y="314"/>
              </a:cxn>
              <a:cxn ang="0">
                <a:pos x="796" y="346"/>
              </a:cxn>
              <a:cxn ang="0">
                <a:pos x="718" y="380"/>
              </a:cxn>
              <a:cxn ang="0">
                <a:pos x="638" y="408"/>
              </a:cxn>
              <a:cxn ang="0">
                <a:pos x="604" y="442"/>
              </a:cxn>
              <a:cxn ang="0">
                <a:pos x="540" y="518"/>
              </a:cxn>
              <a:cxn ang="0">
                <a:pos x="538" y="550"/>
              </a:cxn>
              <a:cxn ang="0">
                <a:pos x="556" y="576"/>
              </a:cxn>
              <a:cxn ang="0">
                <a:pos x="556" y="598"/>
              </a:cxn>
              <a:cxn ang="0">
                <a:pos x="504" y="630"/>
              </a:cxn>
              <a:cxn ang="0">
                <a:pos x="478" y="674"/>
              </a:cxn>
              <a:cxn ang="0">
                <a:pos x="446" y="680"/>
              </a:cxn>
              <a:cxn ang="0">
                <a:pos x="392" y="722"/>
              </a:cxn>
              <a:cxn ang="0">
                <a:pos x="364" y="738"/>
              </a:cxn>
              <a:cxn ang="0">
                <a:pos x="318" y="734"/>
              </a:cxn>
              <a:cxn ang="0">
                <a:pos x="268" y="720"/>
              </a:cxn>
              <a:cxn ang="0">
                <a:pos x="194" y="714"/>
              </a:cxn>
              <a:cxn ang="0">
                <a:pos x="152" y="720"/>
              </a:cxn>
              <a:cxn ang="0">
                <a:pos x="124" y="742"/>
              </a:cxn>
              <a:cxn ang="0">
                <a:pos x="78" y="720"/>
              </a:cxn>
              <a:cxn ang="0">
                <a:pos x="66" y="676"/>
              </a:cxn>
              <a:cxn ang="0">
                <a:pos x="62" y="644"/>
              </a:cxn>
              <a:cxn ang="0">
                <a:pos x="20" y="610"/>
              </a:cxn>
              <a:cxn ang="0">
                <a:pos x="2" y="572"/>
              </a:cxn>
              <a:cxn ang="0">
                <a:pos x="44" y="542"/>
              </a:cxn>
              <a:cxn ang="0">
                <a:pos x="40" y="504"/>
              </a:cxn>
              <a:cxn ang="0">
                <a:pos x="58" y="454"/>
              </a:cxn>
              <a:cxn ang="0">
                <a:pos x="54" y="408"/>
              </a:cxn>
              <a:cxn ang="0">
                <a:pos x="68" y="382"/>
              </a:cxn>
              <a:cxn ang="0">
                <a:pos x="102" y="358"/>
              </a:cxn>
              <a:cxn ang="0">
                <a:pos x="112" y="316"/>
              </a:cxn>
              <a:cxn ang="0">
                <a:pos x="128" y="270"/>
              </a:cxn>
              <a:cxn ang="0">
                <a:pos x="176" y="234"/>
              </a:cxn>
              <a:cxn ang="0">
                <a:pos x="168" y="196"/>
              </a:cxn>
              <a:cxn ang="0">
                <a:pos x="130" y="180"/>
              </a:cxn>
              <a:cxn ang="0">
                <a:pos x="76" y="172"/>
              </a:cxn>
              <a:cxn ang="0">
                <a:pos x="64" y="150"/>
              </a:cxn>
              <a:cxn ang="0">
                <a:pos x="26" y="148"/>
              </a:cxn>
              <a:cxn ang="0">
                <a:pos x="14" y="138"/>
              </a:cxn>
              <a:cxn ang="0">
                <a:pos x="32" y="116"/>
              </a:cxn>
              <a:cxn ang="0">
                <a:pos x="30" y="106"/>
              </a:cxn>
              <a:cxn ang="0">
                <a:pos x="28" y="90"/>
              </a:cxn>
              <a:cxn ang="0">
                <a:pos x="22" y="74"/>
              </a:cxn>
              <a:cxn ang="0">
                <a:pos x="12" y="42"/>
              </a:cxn>
              <a:cxn ang="0">
                <a:pos x="38" y="22"/>
              </a:cxn>
              <a:cxn ang="0">
                <a:pos x="86" y="20"/>
              </a:cxn>
              <a:cxn ang="0">
                <a:pos x="106" y="0"/>
              </a:cxn>
              <a:cxn ang="0">
                <a:pos x="164" y="30"/>
              </a:cxn>
              <a:cxn ang="0">
                <a:pos x="238" y="44"/>
              </a:cxn>
              <a:cxn ang="0">
                <a:pos x="286" y="66"/>
              </a:cxn>
              <a:cxn ang="0">
                <a:pos x="382" y="96"/>
              </a:cxn>
              <a:cxn ang="0">
                <a:pos x="446" y="116"/>
              </a:cxn>
              <a:cxn ang="0">
                <a:pos x="492" y="134"/>
              </a:cxn>
              <a:cxn ang="0">
                <a:pos x="514" y="152"/>
              </a:cxn>
              <a:cxn ang="0">
                <a:pos x="560" y="190"/>
              </a:cxn>
              <a:cxn ang="0">
                <a:pos x="640" y="232"/>
              </a:cxn>
              <a:cxn ang="0">
                <a:pos x="678" y="226"/>
              </a:cxn>
              <a:cxn ang="0">
                <a:pos x="706" y="254"/>
              </a:cxn>
              <a:cxn ang="0">
                <a:pos x="720" y="266"/>
              </a:cxn>
              <a:cxn ang="0">
                <a:pos x="732" y="272"/>
              </a:cxn>
              <a:cxn ang="0">
                <a:pos x="812" y="280"/>
              </a:cxn>
            </a:cxnLst>
            <a:rect l="0" t="0" r="r" b="b"/>
            <a:pathLst>
              <a:path w="830" h="746">
                <a:moveTo>
                  <a:pt x="820" y="282"/>
                </a:moveTo>
                <a:lnTo>
                  <a:pt x="820" y="282"/>
                </a:lnTo>
                <a:lnTo>
                  <a:pt x="824" y="284"/>
                </a:lnTo>
                <a:lnTo>
                  <a:pt x="828" y="288"/>
                </a:lnTo>
                <a:lnTo>
                  <a:pt x="828" y="288"/>
                </a:lnTo>
                <a:lnTo>
                  <a:pt x="830" y="292"/>
                </a:lnTo>
                <a:lnTo>
                  <a:pt x="830" y="298"/>
                </a:lnTo>
                <a:lnTo>
                  <a:pt x="830" y="298"/>
                </a:lnTo>
                <a:lnTo>
                  <a:pt x="828" y="298"/>
                </a:lnTo>
                <a:lnTo>
                  <a:pt x="824" y="300"/>
                </a:lnTo>
                <a:lnTo>
                  <a:pt x="820" y="300"/>
                </a:lnTo>
                <a:lnTo>
                  <a:pt x="818" y="302"/>
                </a:lnTo>
                <a:lnTo>
                  <a:pt x="818" y="302"/>
                </a:lnTo>
                <a:lnTo>
                  <a:pt x="818" y="308"/>
                </a:lnTo>
                <a:lnTo>
                  <a:pt x="818" y="314"/>
                </a:lnTo>
                <a:lnTo>
                  <a:pt x="818" y="314"/>
                </a:lnTo>
                <a:lnTo>
                  <a:pt x="820" y="320"/>
                </a:lnTo>
                <a:lnTo>
                  <a:pt x="820" y="326"/>
                </a:lnTo>
                <a:lnTo>
                  <a:pt x="820" y="326"/>
                </a:lnTo>
                <a:lnTo>
                  <a:pt x="818" y="330"/>
                </a:lnTo>
                <a:lnTo>
                  <a:pt x="816" y="334"/>
                </a:lnTo>
                <a:lnTo>
                  <a:pt x="808" y="340"/>
                </a:lnTo>
                <a:lnTo>
                  <a:pt x="808" y="340"/>
                </a:lnTo>
                <a:lnTo>
                  <a:pt x="796" y="346"/>
                </a:lnTo>
                <a:lnTo>
                  <a:pt x="782" y="350"/>
                </a:lnTo>
                <a:lnTo>
                  <a:pt x="766" y="356"/>
                </a:lnTo>
                <a:lnTo>
                  <a:pt x="754" y="362"/>
                </a:lnTo>
                <a:lnTo>
                  <a:pt x="754" y="362"/>
                </a:lnTo>
                <a:lnTo>
                  <a:pt x="746" y="368"/>
                </a:lnTo>
                <a:lnTo>
                  <a:pt x="736" y="376"/>
                </a:lnTo>
                <a:lnTo>
                  <a:pt x="736" y="376"/>
                </a:lnTo>
                <a:lnTo>
                  <a:pt x="718" y="380"/>
                </a:lnTo>
                <a:lnTo>
                  <a:pt x="696" y="384"/>
                </a:lnTo>
                <a:lnTo>
                  <a:pt x="674" y="386"/>
                </a:lnTo>
                <a:lnTo>
                  <a:pt x="664" y="388"/>
                </a:lnTo>
                <a:lnTo>
                  <a:pt x="656" y="392"/>
                </a:lnTo>
                <a:lnTo>
                  <a:pt x="656" y="392"/>
                </a:lnTo>
                <a:lnTo>
                  <a:pt x="646" y="398"/>
                </a:lnTo>
                <a:lnTo>
                  <a:pt x="638" y="408"/>
                </a:lnTo>
                <a:lnTo>
                  <a:pt x="638" y="408"/>
                </a:lnTo>
                <a:lnTo>
                  <a:pt x="636" y="412"/>
                </a:lnTo>
                <a:lnTo>
                  <a:pt x="636" y="416"/>
                </a:lnTo>
                <a:lnTo>
                  <a:pt x="636" y="416"/>
                </a:lnTo>
                <a:lnTo>
                  <a:pt x="630" y="422"/>
                </a:lnTo>
                <a:lnTo>
                  <a:pt x="624" y="426"/>
                </a:lnTo>
                <a:lnTo>
                  <a:pt x="624" y="426"/>
                </a:lnTo>
                <a:lnTo>
                  <a:pt x="604" y="442"/>
                </a:lnTo>
                <a:lnTo>
                  <a:pt x="604" y="442"/>
                </a:lnTo>
                <a:lnTo>
                  <a:pt x="580" y="474"/>
                </a:lnTo>
                <a:lnTo>
                  <a:pt x="580" y="474"/>
                </a:lnTo>
                <a:lnTo>
                  <a:pt x="564" y="488"/>
                </a:lnTo>
                <a:lnTo>
                  <a:pt x="554" y="496"/>
                </a:lnTo>
                <a:lnTo>
                  <a:pt x="548" y="502"/>
                </a:lnTo>
                <a:lnTo>
                  <a:pt x="548" y="502"/>
                </a:lnTo>
                <a:lnTo>
                  <a:pt x="544" y="510"/>
                </a:lnTo>
                <a:lnTo>
                  <a:pt x="540" y="518"/>
                </a:lnTo>
                <a:lnTo>
                  <a:pt x="540" y="518"/>
                </a:lnTo>
                <a:lnTo>
                  <a:pt x="534" y="526"/>
                </a:lnTo>
                <a:lnTo>
                  <a:pt x="534" y="526"/>
                </a:lnTo>
                <a:lnTo>
                  <a:pt x="534" y="528"/>
                </a:lnTo>
                <a:lnTo>
                  <a:pt x="534" y="528"/>
                </a:lnTo>
                <a:lnTo>
                  <a:pt x="538" y="536"/>
                </a:lnTo>
                <a:lnTo>
                  <a:pt x="538" y="536"/>
                </a:lnTo>
                <a:lnTo>
                  <a:pt x="538" y="550"/>
                </a:lnTo>
                <a:lnTo>
                  <a:pt x="538" y="550"/>
                </a:lnTo>
                <a:lnTo>
                  <a:pt x="540" y="560"/>
                </a:lnTo>
                <a:lnTo>
                  <a:pt x="540" y="560"/>
                </a:lnTo>
                <a:lnTo>
                  <a:pt x="544" y="568"/>
                </a:lnTo>
                <a:lnTo>
                  <a:pt x="544" y="568"/>
                </a:lnTo>
                <a:lnTo>
                  <a:pt x="552" y="574"/>
                </a:lnTo>
                <a:lnTo>
                  <a:pt x="552" y="574"/>
                </a:lnTo>
                <a:lnTo>
                  <a:pt x="556" y="576"/>
                </a:lnTo>
                <a:lnTo>
                  <a:pt x="562" y="578"/>
                </a:lnTo>
                <a:lnTo>
                  <a:pt x="562" y="578"/>
                </a:lnTo>
                <a:lnTo>
                  <a:pt x="564" y="582"/>
                </a:lnTo>
                <a:lnTo>
                  <a:pt x="564" y="586"/>
                </a:lnTo>
                <a:lnTo>
                  <a:pt x="564" y="586"/>
                </a:lnTo>
                <a:lnTo>
                  <a:pt x="560" y="592"/>
                </a:lnTo>
                <a:lnTo>
                  <a:pt x="556" y="598"/>
                </a:lnTo>
                <a:lnTo>
                  <a:pt x="556" y="598"/>
                </a:lnTo>
                <a:lnTo>
                  <a:pt x="546" y="604"/>
                </a:lnTo>
                <a:lnTo>
                  <a:pt x="538" y="608"/>
                </a:lnTo>
                <a:lnTo>
                  <a:pt x="538" y="608"/>
                </a:lnTo>
                <a:lnTo>
                  <a:pt x="524" y="614"/>
                </a:lnTo>
                <a:lnTo>
                  <a:pt x="524" y="614"/>
                </a:lnTo>
                <a:lnTo>
                  <a:pt x="512" y="622"/>
                </a:lnTo>
                <a:lnTo>
                  <a:pt x="512" y="622"/>
                </a:lnTo>
                <a:lnTo>
                  <a:pt x="504" y="630"/>
                </a:lnTo>
                <a:lnTo>
                  <a:pt x="496" y="642"/>
                </a:lnTo>
                <a:lnTo>
                  <a:pt x="496" y="642"/>
                </a:lnTo>
                <a:lnTo>
                  <a:pt x="492" y="654"/>
                </a:lnTo>
                <a:lnTo>
                  <a:pt x="492" y="654"/>
                </a:lnTo>
                <a:lnTo>
                  <a:pt x="482" y="662"/>
                </a:lnTo>
                <a:lnTo>
                  <a:pt x="482" y="662"/>
                </a:lnTo>
                <a:lnTo>
                  <a:pt x="480" y="668"/>
                </a:lnTo>
                <a:lnTo>
                  <a:pt x="478" y="674"/>
                </a:lnTo>
                <a:lnTo>
                  <a:pt x="478" y="674"/>
                </a:lnTo>
                <a:lnTo>
                  <a:pt x="478" y="678"/>
                </a:lnTo>
                <a:lnTo>
                  <a:pt x="480" y="682"/>
                </a:lnTo>
                <a:lnTo>
                  <a:pt x="480" y="682"/>
                </a:lnTo>
                <a:lnTo>
                  <a:pt x="476" y="684"/>
                </a:lnTo>
                <a:lnTo>
                  <a:pt x="470" y="684"/>
                </a:lnTo>
                <a:lnTo>
                  <a:pt x="458" y="682"/>
                </a:lnTo>
                <a:lnTo>
                  <a:pt x="446" y="680"/>
                </a:lnTo>
                <a:lnTo>
                  <a:pt x="436" y="680"/>
                </a:lnTo>
                <a:lnTo>
                  <a:pt x="436" y="680"/>
                </a:lnTo>
                <a:lnTo>
                  <a:pt x="428" y="682"/>
                </a:lnTo>
                <a:lnTo>
                  <a:pt x="420" y="688"/>
                </a:lnTo>
                <a:lnTo>
                  <a:pt x="404" y="698"/>
                </a:lnTo>
                <a:lnTo>
                  <a:pt x="404" y="698"/>
                </a:lnTo>
                <a:lnTo>
                  <a:pt x="398" y="710"/>
                </a:lnTo>
                <a:lnTo>
                  <a:pt x="392" y="722"/>
                </a:lnTo>
                <a:lnTo>
                  <a:pt x="392" y="722"/>
                </a:lnTo>
                <a:lnTo>
                  <a:pt x="384" y="732"/>
                </a:lnTo>
                <a:lnTo>
                  <a:pt x="384" y="732"/>
                </a:lnTo>
                <a:lnTo>
                  <a:pt x="380" y="736"/>
                </a:lnTo>
                <a:lnTo>
                  <a:pt x="376" y="738"/>
                </a:lnTo>
                <a:lnTo>
                  <a:pt x="376" y="738"/>
                </a:lnTo>
                <a:lnTo>
                  <a:pt x="370" y="740"/>
                </a:lnTo>
                <a:lnTo>
                  <a:pt x="364" y="738"/>
                </a:lnTo>
                <a:lnTo>
                  <a:pt x="364" y="738"/>
                </a:lnTo>
                <a:lnTo>
                  <a:pt x="356" y="734"/>
                </a:lnTo>
                <a:lnTo>
                  <a:pt x="350" y="732"/>
                </a:lnTo>
                <a:lnTo>
                  <a:pt x="350" y="732"/>
                </a:lnTo>
                <a:lnTo>
                  <a:pt x="338" y="734"/>
                </a:lnTo>
                <a:lnTo>
                  <a:pt x="328" y="736"/>
                </a:lnTo>
                <a:lnTo>
                  <a:pt x="328" y="736"/>
                </a:lnTo>
                <a:lnTo>
                  <a:pt x="318" y="734"/>
                </a:lnTo>
                <a:lnTo>
                  <a:pt x="310" y="730"/>
                </a:lnTo>
                <a:lnTo>
                  <a:pt x="310" y="730"/>
                </a:lnTo>
                <a:lnTo>
                  <a:pt x="302" y="726"/>
                </a:lnTo>
                <a:lnTo>
                  <a:pt x="292" y="722"/>
                </a:lnTo>
                <a:lnTo>
                  <a:pt x="292" y="722"/>
                </a:lnTo>
                <a:lnTo>
                  <a:pt x="280" y="720"/>
                </a:lnTo>
                <a:lnTo>
                  <a:pt x="268" y="720"/>
                </a:lnTo>
                <a:lnTo>
                  <a:pt x="268" y="720"/>
                </a:lnTo>
                <a:lnTo>
                  <a:pt x="252" y="714"/>
                </a:lnTo>
                <a:lnTo>
                  <a:pt x="252" y="714"/>
                </a:lnTo>
                <a:lnTo>
                  <a:pt x="228" y="708"/>
                </a:lnTo>
                <a:lnTo>
                  <a:pt x="214" y="708"/>
                </a:lnTo>
                <a:lnTo>
                  <a:pt x="204" y="708"/>
                </a:lnTo>
                <a:lnTo>
                  <a:pt x="204" y="708"/>
                </a:lnTo>
                <a:lnTo>
                  <a:pt x="200" y="710"/>
                </a:lnTo>
                <a:lnTo>
                  <a:pt x="194" y="714"/>
                </a:lnTo>
                <a:lnTo>
                  <a:pt x="190" y="718"/>
                </a:lnTo>
                <a:lnTo>
                  <a:pt x="186" y="720"/>
                </a:lnTo>
                <a:lnTo>
                  <a:pt x="186" y="720"/>
                </a:lnTo>
                <a:lnTo>
                  <a:pt x="176" y="720"/>
                </a:lnTo>
                <a:lnTo>
                  <a:pt x="168" y="718"/>
                </a:lnTo>
                <a:lnTo>
                  <a:pt x="168" y="718"/>
                </a:lnTo>
                <a:lnTo>
                  <a:pt x="160" y="718"/>
                </a:lnTo>
                <a:lnTo>
                  <a:pt x="152" y="720"/>
                </a:lnTo>
                <a:lnTo>
                  <a:pt x="152" y="720"/>
                </a:lnTo>
                <a:lnTo>
                  <a:pt x="144" y="724"/>
                </a:lnTo>
                <a:lnTo>
                  <a:pt x="138" y="730"/>
                </a:lnTo>
                <a:lnTo>
                  <a:pt x="138" y="730"/>
                </a:lnTo>
                <a:lnTo>
                  <a:pt x="132" y="738"/>
                </a:lnTo>
                <a:lnTo>
                  <a:pt x="132" y="738"/>
                </a:lnTo>
                <a:lnTo>
                  <a:pt x="124" y="742"/>
                </a:lnTo>
                <a:lnTo>
                  <a:pt x="124" y="742"/>
                </a:lnTo>
                <a:lnTo>
                  <a:pt x="120" y="744"/>
                </a:lnTo>
                <a:lnTo>
                  <a:pt x="114" y="746"/>
                </a:lnTo>
                <a:lnTo>
                  <a:pt x="114" y="746"/>
                </a:lnTo>
                <a:lnTo>
                  <a:pt x="102" y="742"/>
                </a:lnTo>
                <a:lnTo>
                  <a:pt x="92" y="736"/>
                </a:lnTo>
                <a:lnTo>
                  <a:pt x="92" y="736"/>
                </a:lnTo>
                <a:lnTo>
                  <a:pt x="84" y="728"/>
                </a:lnTo>
                <a:lnTo>
                  <a:pt x="78" y="720"/>
                </a:lnTo>
                <a:lnTo>
                  <a:pt x="78" y="720"/>
                </a:lnTo>
                <a:lnTo>
                  <a:pt x="72" y="706"/>
                </a:lnTo>
                <a:lnTo>
                  <a:pt x="70" y="694"/>
                </a:lnTo>
                <a:lnTo>
                  <a:pt x="70" y="694"/>
                </a:lnTo>
                <a:lnTo>
                  <a:pt x="70" y="688"/>
                </a:lnTo>
                <a:lnTo>
                  <a:pt x="70" y="682"/>
                </a:lnTo>
                <a:lnTo>
                  <a:pt x="70" y="682"/>
                </a:lnTo>
                <a:lnTo>
                  <a:pt x="66" y="676"/>
                </a:lnTo>
                <a:lnTo>
                  <a:pt x="62" y="670"/>
                </a:lnTo>
                <a:lnTo>
                  <a:pt x="62" y="670"/>
                </a:lnTo>
                <a:lnTo>
                  <a:pt x="64" y="664"/>
                </a:lnTo>
                <a:lnTo>
                  <a:pt x="66" y="656"/>
                </a:lnTo>
                <a:lnTo>
                  <a:pt x="66" y="656"/>
                </a:lnTo>
                <a:lnTo>
                  <a:pt x="66" y="650"/>
                </a:lnTo>
                <a:lnTo>
                  <a:pt x="66" y="650"/>
                </a:lnTo>
                <a:lnTo>
                  <a:pt x="62" y="644"/>
                </a:lnTo>
                <a:lnTo>
                  <a:pt x="62" y="644"/>
                </a:lnTo>
                <a:lnTo>
                  <a:pt x="54" y="632"/>
                </a:lnTo>
                <a:lnTo>
                  <a:pt x="54" y="632"/>
                </a:lnTo>
                <a:lnTo>
                  <a:pt x="36" y="616"/>
                </a:lnTo>
                <a:lnTo>
                  <a:pt x="36" y="616"/>
                </a:lnTo>
                <a:lnTo>
                  <a:pt x="28" y="610"/>
                </a:lnTo>
                <a:lnTo>
                  <a:pt x="28" y="610"/>
                </a:lnTo>
                <a:lnTo>
                  <a:pt x="20" y="610"/>
                </a:lnTo>
                <a:lnTo>
                  <a:pt x="12" y="608"/>
                </a:lnTo>
                <a:lnTo>
                  <a:pt x="4" y="608"/>
                </a:lnTo>
                <a:lnTo>
                  <a:pt x="0" y="606"/>
                </a:lnTo>
                <a:lnTo>
                  <a:pt x="0" y="604"/>
                </a:lnTo>
                <a:lnTo>
                  <a:pt x="0" y="604"/>
                </a:lnTo>
                <a:lnTo>
                  <a:pt x="0" y="580"/>
                </a:lnTo>
                <a:lnTo>
                  <a:pt x="0" y="580"/>
                </a:lnTo>
                <a:lnTo>
                  <a:pt x="2" y="572"/>
                </a:lnTo>
                <a:lnTo>
                  <a:pt x="2" y="566"/>
                </a:lnTo>
                <a:lnTo>
                  <a:pt x="2" y="566"/>
                </a:lnTo>
                <a:lnTo>
                  <a:pt x="8" y="560"/>
                </a:lnTo>
                <a:lnTo>
                  <a:pt x="16" y="556"/>
                </a:lnTo>
                <a:lnTo>
                  <a:pt x="16" y="556"/>
                </a:lnTo>
                <a:lnTo>
                  <a:pt x="38" y="546"/>
                </a:lnTo>
                <a:lnTo>
                  <a:pt x="38" y="546"/>
                </a:lnTo>
                <a:lnTo>
                  <a:pt x="44" y="542"/>
                </a:lnTo>
                <a:lnTo>
                  <a:pt x="48" y="536"/>
                </a:lnTo>
                <a:lnTo>
                  <a:pt x="48" y="536"/>
                </a:lnTo>
                <a:lnTo>
                  <a:pt x="50" y="528"/>
                </a:lnTo>
                <a:lnTo>
                  <a:pt x="48" y="520"/>
                </a:lnTo>
                <a:lnTo>
                  <a:pt x="48" y="520"/>
                </a:lnTo>
                <a:lnTo>
                  <a:pt x="44" y="512"/>
                </a:lnTo>
                <a:lnTo>
                  <a:pt x="40" y="504"/>
                </a:lnTo>
                <a:lnTo>
                  <a:pt x="40" y="504"/>
                </a:lnTo>
                <a:lnTo>
                  <a:pt x="38" y="494"/>
                </a:lnTo>
                <a:lnTo>
                  <a:pt x="40" y="486"/>
                </a:lnTo>
                <a:lnTo>
                  <a:pt x="40" y="486"/>
                </a:lnTo>
                <a:lnTo>
                  <a:pt x="42" y="476"/>
                </a:lnTo>
                <a:lnTo>
                  <a:pt x="44" y="468"/>
                </a:lnTo>
                <a:lnTo>
                  <a:pt x="44" y="468"/>
                </a:lnTo>
                <a:lnTo>
                  <a:pt x="50" y="460"/>
                </a:lnTo>
                <a:lnTo>
                  <a:pt x="58" y="454"/>
                </a:lnTo>
                <a:lnTo>
                  <a:pt x="58" y="454"/>
                </a:lnTo>
                <a:lnTo>
                  <a:pt x="62" y="450"/>
                </a:lnTo>
                <a:lnTo>
                  <a:pt x="66" y="444"/>
                </a:lnTo>
                <a:lnTo>
                  <a:pt x="66" y="444"/>
                </a:lnTo>
                <a:lnTo>
                  <a:pt x="64" y="436"/>
                </a:lnTo>
                <a:lnTo>
                  <a:pt x="64" y="436"/>
                </a:lnTo>
                <a:lnTo>
                  <a:pt x="58" y="422"/>
                </a:lnTo>
                <a:lnTo>
                  <a:pt x="54" y="408"/>
                </a:lnTo>
                <a:lnTo>
                  <a:pt x="54" y="408"/>
                </a:lnTo>
                <a:lnTo>
                  <a:pt x="54" y="398"/>
                </a:lnTo>
                <a:lnTo>
                  <a:pt x="54" y="392"/>
                </a:lnTo>
                <a:lnTo>
                  <a:pt x="56" y="386"/>
                </a:lnTo>
                <a:lnTo>
                  <a:pt x="56" y="386"/>
                </a:lnTo>
                <a:lnTo>
                  <a:pt x="62" y="384"/>
                </a:lnTo>
                <a:lnTo>
                  <a:pt x="68" y="382"/>
                </a:lnTo>
                <a:lnTo>
                  <a:pt x="68" y="382"/>
                </a:lnTo>
                <a:lnTo>
                  <a:pt x="76" y="382"/>
                </a:lnTo>
                <a:lnTo>
                  <a:pt x="82" y="382"/>
                </a:lnTo>
                <a:lnTo>
                  <a:pt x="82" y="382"/>
                </a:lnTo>
                <a:lnTo>
                  <a:pt x="92" y="376"/>
                </a:lnTo>
                <a:lnTo>
                  <a:pt x="98" y="370"/>
                </a:lnTo>
                <a:lnTo>
                  <a:pt x="98" y="370"/>
                </a:lnTo>
                <a:lnTo>
                  <a:pt x="100" y="364"/>
                </a:lnTo>
                <a:lnTo>
                  <a:pt x="102" y="358"/>
                </a:lnTo>
                <a:lnTo>
                  <a:pt x="102" y="358"/>
                </a:lnTo>
                <a:lnTo>
                  <a:pt x="100" y="350"/>
                </a:lnTo>
                <a:lnTo>
                  <a:pt x="98" y="342"/>
                </a:lnTo>
                <a:lnTo>
                  <a:pt x="98" y="342"/>
                </a:lnTo>
                <a:lnTo>
                  <a:pt x="100" y="334"/>
                </a:lnTo>
                <a:lnTo>
                  <a:pt x="100" y="334"/>
                </a:lnTo>
                <a:lnTo>
                  <a:pt x="106" y="324"/>
                </a:lnTo>
                <a:lnTo>
                  <a:pt x="112" y="316"/>
                </a:lnTo>
                <a:lnTo>
                  <a:pt x="112" y="316"/>
                </a:lnTo>
                <a:lnTo>
                  <a:pt x="120" y="298"/>
                </a:lnTo>
                <a:lnTo>
                  <a:pt x="120" y="298"/>
                </a:lnTo>
                <a:lnTo>
                  <a:pt x="124" y="282"/>
                </a:lnTo>
                <a:lnTo>
                  <a:pt x="124" y="282"/>
                </a:lnTo>
                <a:lnTo>
                  <a:pt x="126" y="276"/>
                </a:lnTo>
                <a:lnTo>
                  <a:pt x="128" y="270"/>
                </a:lnTo>
                <a:lnTo>
                  <a:pt x="128" y="270"/>
                </a:lnTo>
                <a:lnTo>
                  <a:pt x="134" y="264"/>
                </a:lnTo>
                <a:lnTo>
                  <a:pt x="144" y="260"/>
                </a:lnTo>
                <a:lnTo>
                  <a:pt x="154" y="254"/>
                </a:lnTo>
                <a:lnTo>
                  <a:pt x="162" y="250"/>
                </a:lnTo>
                <a:lnTo>
                  <a:pt x="162" y="250"/>
                </a:lnTo>
                <a:lnTo>
                  <a:pt x="168" y="242"/>
                </a:lnTo>
                <a:lnTo>
                  <a:pt x="176" y="234"/>
                </a:lnTo>
                <a:lnTo>
                  <a:pt x="176" y="234"/>
                </a:lnTo>
                <a:lnTo>
                  <a:pt x="178" y="230"/>
                </a:lnTo>
                <a:lnTo>
                  <a:pt x="178" y="224"/>
                </a:lnTo>
                <a:lnTo>
                  <a:pt x="178" y="224"/>
                </a:lnTo>
                <a:lnTo>
                  <a:pt x="174" y="218"/>
                </a:lnTo>
                <a:lnTo>
                  <a:pt x="170" y="210"/>
                </a:lnTo>
                <a:lnTo>
                  <a:pt x="170" y="210"/>
                </a:lnTo>
                <a:lnTo>
                  <a:pt x="170" y="204"/>
                </a:lnTo>
                <a:lnTo>
                  <a:pt x="168" y="196"/>
                </a:lnTo>
                <a:lnTo>
                  <a:pt x="168" y="196"/>
                </a:lnTo>
                <a:lnTo>
                  <a:pt x="164" y="194"/>
                </a:lnTo>
                <a:lnTo>
                  <a:pt x="160" y="190"/>
                </a:lnTo>
                <a:lnTo>
                  <a:pt x="150" y="188"/>
                </a:lnTo>
                <a:lnTo>
                  <a:pt x="150" y="188"/>
                </a:lnTo>
                <a:lnTo>
                  <a:pt x="140" y="184"/>
                </a:lnTo>
                <a:lnTo>
                  <a:pt x="130" y="180"/>
                </a:lnTo>
                <a:lnTo>
                  <a:pt x="130" y="180"/>
                </a:lnTo>
                <a:lnTo>
                  <a:pt x="120" y="182"/>
                </a:lnTo>
                <a:lnTo>
                  <a:pt x="112" y="184"/>
                </a:lnTo>
                <a:lnTo>
                  <a:pt x="112" y="184"/>
                </a:lnTo>
                <a:lnTo>
                  <a:pt x="106" y="182"/>
                </a:lnTo>
                <a:lnTo>
                  <a:pt x="98" y="180"/>
                </a:lnTo>
                <a:lnTo>
                  <a:pt x="84" y="174"/>
                </a:lnTo>
                <a:lnTo>
                  <a:pt x="84" y="174"/>
                </a:lnTo>
                <a:lnTo>
                  <a:pt x="76" y="172"/>
                </a:lnTo>
                <a:lnTo>
                  <a:pt x="68" y="170"/>
                </a:lnTo>
                <a:lnTo>
                  <a:pt x="68" y="170"/>
                </a:lnTo>
                <a:lnTo>
                  <a:pt x="64" y="168"/>
                </a:lnTo>
                <a:lnTo>
                  <a:pt x="60" y="162"/>
                </a:lnTo>
                <a:lnTo>
                  <a:pt x="60" y="162"/>
                </a:lnTo>
                <a:lnTo>
                  <a:pt x="60" y="158"/>
                </a:lnTo>
                <a:lnTo>
                  <a:pt x="62" y="154"/>
                </a:lnTo>
                <a:lnTo>
                  <a:pt x="64" y="150"/>
                </a:lnTo>
                <a:lnTo>
                  <a:pt x="64" y="146"/>
                </a:lnTo>
                <a:lnTo>
                  <a:pt x="64" y="146"/>
                </a:lnTo>
                <a:lnTo>
                  <a:pt x="60" y="146"/>
                </a:lnTo>
                <a:lnTo>
                  <a:pt x="56" y="144"/>
                </a:lnTo>
                <a:lnTo>
                  <a:pt x="46" y="144"/>
                </a:lnTo>
                <a:lnTo>
                  <a:pt x="46" y="144"/>
                </a:lnTo>
                <a:lnTo>
                  <a:pt x="36" y="146"/>
                </a:lnTo>
                <a:lnTo>
                  <a:pt x="26" y="148"/>
                </a:lnTo>
                <a:lnTo>
                  <a:pt x="26" y="148"/>
                </a:lnTo>
                <a:lnTo>
                  <a:pt x="20" y="152"/>
                </a:lnTo>
                <a:lnTo>
                  <a:pt x="14" y="156"/>
                </a:lnTo>
                <a:lnTo>
                  <a:pt x="14" y="156"/>
                </a:lnTo>
                <a:lnTo>
                  <a:pt x="12" y="154"/>
                </a:lnTo>
                <a:lnTo>
                  <a:pt x="12" y="150"/>
                </a:lnTo>
                <a:lnTo>
                  <a:pt x="12" y="150"/>
                </a:lnTo>
                <a:lnTo>
                  <a:pt x="14" y="138"/>
                </a:lnTo>
                <a:lnTo>
                  <a:pt x="14" y="138"/>
                </a:lnTo>
                <a:lnTo>
                  <a:pt x="24" y="124"/>
                </a:lnTo>
                <a:lnTo>
                  <a:pt x="24" y="124"/>
                </a:lnTo>
                <a:lnTo>
                  <a:pt x="30" y="120"/>
                </a:lnTo>
                <a:lnTo>
                  <a:pt x="34" y="118"/>
                </a:lnTo>
                <a:lnTo>
                  <a:pt x="34" y="116"/>
                </a:lnTo>
                <a:lnTo>
                  <a:pt x="34" y="116"/>
                </a:lnTo>
                <a:lnTo>
                  <a:pt x="32" y="116"/>
                </a:lnTo>
                <a:lnTo>
                  <a:pt x="28" y="116"/>
                </a:lnTo>
                <a:lnTo>
                  <a:pt x="26" y="116"/>
                </a:lnTo>
                <a:lnTo>
                  <a:pt x="24" y="114"/>
                </a:lnTo>
                <a:lnTo>
                  <a:pt x="24" y="114"/>
                </a:lnTo>
                <a:lnTo>
                  <a:pt x="24" y="112"/>
                </a:lnTo>
                <a:lnTo>
                  <a:pt x="26" y="110"/>
                </a:lnTo>
                <a:lnTo>
                  <a:pt x="30" y="108"/>
                </a:lnTo>
                <a:lnTo>
                  <a:pt x="30" y="106"/>
                </a:lnTo>
                <a:lnTo>
                  <a:pt x="30" y="106"/>
                </a:lnTo>
                <a:lnTo>
                  <a:pt x="28" y="104"/>
                </a:lnTo>
                <a:lnTo>
                  <a:pt x="26" y="100"/>
                </a:lnTo>
                <a:lnTo>
                  <a:pt x="22" y="98"/>
                </a:lnTo>
                <a:lnTo>
                  <a:pt x="20" y="96"/>
                </a:lnTo>
                <a:lnTo>
                  <a:pt x="20" y="96"/>
                </a:lnTo>
                <a:lnTo>
                  <a:pt x="22" y="94"/>
                </a:lnTo>
                <a:lnTo>
                  <a:pt x="28" y="90"/>
                </a:lnTo>
                <a:lnTo>
                  <a:pt x="32" y="86"/>
                </a:lnTo>
                <a:lnTo>
                  <a:pt x="34" y="84"/>
                </a:lnTo>
                <a:lnTo>
                  <a:pt x="34" y="84"/>
                </a:lnTo>
                <a:lnTo>
                  <a:pt x="30" y="82"/>
                </a:lnTo>
                <a:lnTo>
                  <a:pt x="28" y="82"/>
                </a:lnTo>
                <a:lnTo>
                  <a:pt x="28" y="82"/>
                </a:lnTo>
                <a:lnTo>
                  <a:pt x="24" y="78"/>
                </a:lnTo>
                <a:lnTo>
                  <a:pt x="22" y="74"/>
                </a:lnTo>
                <a:lnTo>
                  <a:pt x="22" y="74"/>
                </a:lnTo>
                <a:lnTo>
                  <a:pt x="24" y="70"/>
                </a:lnTo>
                <a:lnTo>
                  <a:pt x="26" y="64"/>
                </a:lnTo>
                <a:lnTo>
                  <a:pt x="26" y="64"/>
                </a:lnTo>
                <a:lnTo>
                  <a:pt x="24" y="60"/>
                </a:lnTo>
                <a:lnTo>
                  <a:pt x="18" y="54"/>
                </a:lnTo>
                <a:lnTo>
                  <a:pt x="14" y="48"/>
                </a:lnTo>
                <a:lnTo>
                  <a:pt x="12" y="42"/>
                </a:lnTo>
                <a:lnTo>
                  <a:pt x="12" y="42"/>
                </a:lnTo>
                <a:lnTo>
                  <a:pt x="14" y="38"/>
                </a:lnTo>
                <a:lnTo>
                  <a:pt x="16" y="34"/>
                </a:lnTo>
                <a:lnTo>
                  <a:pt x="22" y="28"/>
                </a:lnTo>
                <a:lnTo>
                  <a:pt x="22" y="28"/>
                </a:lnTo>
                <a:lnTo>
                  <a:pt x="30" y="24"/>
                </a:lnTo>
                <a:lnTo>
                  <a:pt x="38" y="22"/>
                </a:lnTo>
                <a:lnTo>
                  <a:pt x="38" y="22"/>
                </a:lnTo>
                <a:lnTo>
                  <a:pt x="54" y="22"/>
                </a:lnTo>
                <a:lnTo>
                  <a:pt x="54" y="22"/>
                </a:lnTo>
                <a:lnTo>
                  <a:pt x="64" y="26"/>
                </a:lnTo>
                <a:lnTo>
                  <a:pt x="70" y="28"/>
                </a:lnTo>
                <a:lnTo>
                  <a:pt x="76" y="28"/>
                </a:lnTo>
                <a:lnTo>
                  <a:pt x="76" y="28"/>
                </a:lnTo>
                <a:lnTo>
                  <a:pt x="82" y="26"/>
                </a:lnTo>
                <a:lnTo>
                  <a:pt x="86" y="20"/>
                </a:lnTo>
                <a:lnTo>
                  <a:pt x="86" y="20"/>
                </a:lnTo>
                <a:lnTo>
                  <a:pt x="88" y="16"/>
                </a:lnTo>
                <a:lnTo>
                  <a:pt x="88" y="12"/>
                </a:lnTo>
                <a:lnTo>
                  <a:pt x="88" y="12"/>
                </a:lnTo>
                <a:lnTo>
                  <a:pt x="94" y="6"/>
                </a:lnTo>
                <a:lnTo>
                  <a:pt x="100" y="2"/>
                </a:lnTo>
                <a:lnTo>
                  <a:pt x="100" y="2"/>
                </a:lnTo>
                <a:lnTo>
                  <a:pt x="106" y="0"/>
                </a:lnTo>
                <a:lnTo>
                  <a:pt x="114" y="0"/>
                </a:lnTo>
                <a:lnTo>
                  <a:pt x="128" y="4"/>
                </a:lnTo>
                <a:lnTo>
                  <a:pt x="128" y="4"/>
                </a:lnTo>
                <a:lnTo>
                  <a:pt x="140" y="10"/>
                </a:lnTo>
                <a:lnTo>
                  <a:pt x="140" y="10"/>
                </a:lnTo>
                <a:lnTo>
                  <a:pt x="154" y="24"/>
                </a:lnTo>
                <a:lnTo>
                  <a:pt x="154" y="24"/>
                </a:lnTo>
                <a:lnTo>
                  <a:pt x="164" y="30"/>
                </a:lnTo>
                <a:lnTo>
                  <a:pt x="176" y="34"/>
                </a:lnTo>
                <a:lnTo>
                  <a:pt x="176" y="34"/>
                </a:lnTo>
                <a:lnTo>
                  <a:pt x="200" y="42"/>
                </a:lnTo>
                <a:lnTo>
                  <a:pt x="212" y="46"/>
                </a:lnTo>
                <a:lnTo>
                  <a:pt x="224" y="46"/>
                </a:lnTo>
                <a:lnTo>
                  <a:pt x="224" y="46"/>
                </a:lnTo>
                <a:lnTo>
                  <a:pt x="230" y="46"/>
                </a:lnTo>
                <a:lnTo>
                  <a:pt x="238" y="44"/>
                </a:lnTo>
                <a:lnTo>
                  <a:pt x="238" y="44"/>
                </a:lnTo>
                <a:lnTo>
                  <a:pt x="244" y="46"/>
                </a:lnTo>
                <a:lnTo>
                  <a:pt x="252" y="50"/>
                </a:lnTo>
                <a:lnTo>
                  <a:pt x="252" y="50"/>
                </a:lnTo>
                <a:lnTo>
                  <a:pt x="272" y="62"/>
                </a:lnTo>
                <a:lnTo>
                  <a:pt x="272" y="62"/>
                </a:lnTo>
                <a:lnTo>
                  <a:pt x="286" y="66"/>
                </a:lnTo>
                <a:lnTo>
                  <a:pt x="286" y="66"/>
                </a:lnTo>
                <a:lnTo>
                  <a:pt x="322" y="84"/>
                </a:lnTo>
                <a:lnTo>
                  <a:pt x="322" y="84"/>
                </a:lnTo>
                <a:lnTo>
                  <a:pt x="342" y="92"/>
                </a:lnTo>
                <a:lnTo>
                  <a:pt x="342" y="92"/>
                </a:lnTo>
                <a:lnTo>
                  <a:pt x="366" y="96"/>
                </a:lnTo>
                <a:lnTo>
                  <a:pt x="366" y="96"/>
                </a:lnTo>
                <a:lnTo>
                  <a:pt x="374" y="96"/>
                </a:lnTo>
                <a:lnTo>
                  <a:pt x="382" y="96"/>
                </a:lnTo>
                <a:lnTo>
                  <a:pt x="382" y="96"/>
                </a:lnTo>
                <a:lnTo>
                  <a:pt x="390" y="98"/>
                </a:lnTo>
                <a:lnTo>
                  <a:pt x="396" y="102"/>
                </a:lnTo>
                <a:lnTo>
                  <a:pt x="396" y="102"/>
                </a:lnTo>
                <a:lnTo>
                  <a:pt x="418" y="112"/>
                </a:lnTo>
                <a:lnTo>
                  <a:pt x="418" y="112"/>
                </a:lnTo>
                <a:lnTo>
                  <a:pt x="436" y="114"/>
                </a:lnTo>
                <a:lnTo>
                  <a:pt x="446" y="116"/>
                </a:lnTo>
                <a:lnTo>
                  <a:pt x="454" y="118"/>
                </a:lnTo>
                <a:lnTo>
                  <a:pt x="454" y="118"/>
                </a:lnTo>
                <a:lnTo>
                  <a:pt x="462" y="124"/>
                </a:lnTo>
                <a:lnTo>
                  <a:pt x="470" y="128"/>
                </a:lnTo>
                <a:lnTo>
                  <a:pt x="470" y="128"/>
                </a:lnTo>
                <a:lnTo>
                  <a:pt x="480" y="132"/>
                </a:lnTo>
                <a:lnTo>
                  <a:pt x="492" y="134"/>
                </a:lnTo>
                <a:lnTo>
                  <a:pt x="492" y="134"/>
                </a:lnTo>
                <a:lnTo>
                  <a:pt x="498" y="132"/>
                </a:lnTo>
                <a:lnTo>
                  <a:pt x="500" y="132"/>
                </a:lnTo>
                <a:lnTo>
                  <a:pt x="502" y="132"/>
                </a:lnTo>
                <a:lnTo>
                  <a:pt x="502" y="132"/>
                </a:lnTo>
                <a:lnTo>
                  <a:pt x="502" y="136"/>
                </a:lnTo>
                <a:lnTo>
                  <a:pt x="504" y="138"/>
                </a:lnTo>
                <a:lnTo>
                  <a:pt x="504" y="138"/>
                </a:lnTo>
                <a:lnTo>
                  <a:pt x="514" y="152"/>
                </a:lnTo>
                <a:lnTo>
                  <a:pt x="526" y="166"/>
                </a:lnTo>
                <a:lnTo>
                  <a:pt x="526" y="166"/>
                </a:lnTo>
                <a:lnTo>
                  <a:pt x="536" y="174"/>
                </a:lnTo>
                <a:lnTo>
                  <a:pt x="536" y="174"/>
                </a:lnTo>
                <a:lnTo>
                  <a:pt x="548" y="180"/>
                </a:lnTo>
                <a:lnTo>
                  <a:pt x="548" y="180"/>
                </a:lnTo>
                <a:lnTo>
                  <a:pt x="560" y="190"/>
                </a:lnTo>
                <a:lnTo>
                  <a:pt x="560" y="190"/>
                </a:lnTo>
                <a:lnTo>
                  <a:pt x="568" y="200"/>
                </a:lnTo>
                <a:lnTo>
                  <a:pt x="568" y="200"/>
                </a:lnTo>
                <a:lnTo>
                  <a:pt x="578" y="208"/>
                </a:lnTo>
                <a:lnTo>
                  <a:pt x="594" y="214"/>
                </a:lnTo>
                <a:lnTo>
                  <a:pt x="622" y="226"/>
                </a:lnTo>
                <a:lnTo>
                  <a:pt x="622" y="226"/>
                </a:lnTo>
                <a:lnTo>
                  <a:pt x="630" y="230"/>
                </a:lnTo>
                <a:lnTo>
                  <a:pt x="640" y="232"/>
                </a:lnTo>
                <a:lnTo>
                  <a:pt x="640" y="232"/>
                </a:lnTo>
                <a:lnTo>
                  <a:pt x="648" y="232"/>
                </a:lnTo>
                <a:lnTo>
                  <a:pt x="648" y="232"/>
                </a:lnTo>
                <a:lnTo>
                  <a:pt x="662" y="224"/>
                </a:lnTo>
                <a:lnTo>
                  <a:pt x="662" y="224"/>
                </a:lnTo>
                <a:lnTo>
                  <a:pt x="672" y="224"/>
                </a:lnTo>
                <a:lnTo>
                  <a:pt x="672" y="224"/>
                </a:lnTo>
                <a:lnTo>
                  <a:pt x="678" y="226"/>
                </a:lnTo>
                <a:lnTo>
                  <a:pt x="682" y="230"/>
                </a:lnTo>
                <a:lnTo>
                  <a:pt x="682" y="230"/>
                </a:lnTo>
                <a:lnTo>
                  <a:pt x="690" y="238"/>
                </a:lnTo>
                <a:lnTo>
                  <a:pt x="698" y="244"/>
                </a:lnTo>
                <a:lnTo>
                  <a:pt x="698" y="244"/>
                </a:lnTo>
                <a:lnTo>
                  <a:pt x="700" y="248"/>
                </a:lnTo>
                <a:lnTo>
                  <a:pt x="702" y="250"/>
                </a:lnTo>
                <a:lnTo>
                  <a:pt x="706" y="254"/>
                </a:lnTo>
                <a:lnTo>
                  <a:pt x="706" y="254"/>
                </a:lnTo>
                <a:lnTo>
                  <a:pt x="708" y="260"/>
                </a:lnTo>
                <a:lnTo>
                  <a:pt x="708" y="264"/>
                </a:lnTo>
                <a:lnTo>
                  <a:pt x="708" y="264"/>
                </a:lnTo>
                <a:lnTo>
                  <a:pt x="712" y="264"/>
                </a:lnTo>
                <a:lnTo>
                  <a:pt x="716" y="266"/>
                </a:lnTo>
                <a:lnTo>
                  <a:pt x="716" y="266"/>
                </a:lnTo>
                <a:lnTo>
                  <a:pt x="720" y="266"/>
                </a:lnTo>
                <a:lnTo>
                  <a:pt x="722" y="264"/>
                </a:lnTo>
                <a:lnTo>
                  <a:pt x="722" y="264"/>
                </a:lnTo>
                <a:lnTo>
                  <a:pt x="722" y="262"/>
                </a:lnTo>
                <a:lnTo>
                  <a:pt x="720" y="258"/>
                </a:lnTo>
                <a:lnTo>
                  <a:pt x="720" y="258"/>
                </a:lnTo>
                <a:lnTo>
                  <a:pt x="726" y="266"/>
                </a:lnTo>
                <a:lnTo>
                  <a:pt x="732" y="272"/>
                </a:lnTo>
                <a:lnTo>
                  <a:pt x="732" y="272"/>
                </a:lnTo>
                <a:lnTo>
                  <a:pt x="742" y="276"/>
                </a:lnTo>
                <a:lnTo>
                  <a:pt x="742" y="276"/>
                </a:lnTo>
                <a:lnTo>
                  <a:pt x="760" y="278"/>
                </a:lnTo>
                <a:lnTo>
                  <a:pt x="778" y="278"/>
                </a:lnTo>
                <a:lnTo>
                  <a:pt x="778" y="278"/>
                </a:lnTo>
                <a:lnTo>
                  <a:pt x="796" y="278"/>
                </a:lnTo>
                <a:lnTo>
                  <a:pt x="796" y="278"/>
                </a:lnTo>
                <a:lnTo>
                  <a:pt x="812" y="280"/>
                </a:lnTo>
                <a:lnTo>
                  <a:pt x="812" y="280"/>
                </a:lnTo>
                <a:lnTo>
                  <a:pt x="816" y="282"/>
                </a:lnTo>
                <a:lnTo>
                  <a:pt x="820" y="282"/>
                </a:lnTo>
                <a:lnTo>
                  <a:pt x="820" y="28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7" name="Freeform 297"/>
          <p:cNvSpPr>
            <a:spLocks noChangeAspect="1"/>
          </p:cNvSpPr>
          <p:nvPr/>
        </p:nvSpPr>
        <p:spPr bwMode="auto">
          <a:xfrm>
            <a:off x="9774415" y="5042491"/>
            <a:ext cx="52953" cy="46598"/>
          </a:xfrm>
          <a:custGeom>
            <a:avLst/>
            <a:gdLst/>
            <a:ahLst/>
            <a:cxnLst>
              <a:cxn ang="0">
                <a:pos x="68" y="20"/>
              </a:cxn>
              <a:cxn ang="0">
                <a:pos x="68" y="20"/>
              </a:cxn>
              <a:cxn ang="0">
                <a:pos x="72" y="26"/>
              </a:cxn>
              <a:cxn ang="0">
                <a:pos x="72" y="32"/>
              </a:cxn>
              <a:cxn ang="0">
                <a:pos x="72" y="32"/>
              </a:cxn>
              <a:cxn ang="0">
                <a:pos x="70" y="42"/>
              </a:cxn>
              <a:cxn ang="0">
                <a:pos x="64" y="50"/>
              </a:cxn>
              <a:cxn ang="0">
                <a:pos x="64" y="50"/>
              </a:cxn>
              <a:cxn ang="0">
                <a:pos x="58" y="58"/>
              </a:cxn>
              <a:cxn ang="0">
                <a:pos x="52" y="62"/>
              </a:cxn>
              <a:cxn ang="0">
                <a:pos x="48" y="64"/>
              </a:cxn>
              <a:cxn ang="0">
                <a:pos x="48" y="64"/>
              </a:cxn>
              <a:cxn ang="0">
                <a:pos x="42" y="62"/>
              </a:cxn>
              <a:cxn ang="0">
                <a:pos x="38" y="58"/>
              </a:cxn>
              <a:cxn ang="0">
                <a:pos x="28" y="48"/>
              </a:cxn>
              <a:cxn ang="0">
                <a:pos x="28" y="48"/>
              </a:cxn>
              <a:cxn ang="0">
                <a:pos x="28" y="42"/>
              </a:cxn>
              <a:cxn ang="0">
                <a:pos x="26" y="36"/>
              </a:cxn>
              <a:cxn ang="0">
                <a:pos x="26" y="36"/>
              </a:cxn>
              <a:cxn ang="0">
                <a:pos x="20" y="36"/>
              </a:cxn>
              <a:cxn ang="0">
                <a:pos x="16" y="36"/>
              </a:cxn>
              <a:cxn ang="0">
                <a:pos x="16" y="36"/>
              </a:cxn>
              <a:cxn ang="0">
                <a:pos x="12" y="38"/>
              </a:cxn>
              <a:cxn ang="0">
                <a:pos x="8" y="38"/>
              </a:cxn>
              <a:cxn ang="0">
                <a:pos x="8" y="38"/>
              </a:cxn>
              <a:cxn ang="0">
                <a:pos x="2" y="34"/>
              </a:cxn>
              <a:cxn ang="0">
                <a:pos x="0" y="28"/>
              </a:cxn>
              <a:cxn ang="0">
                <a:pos x="0" y="28"/>
              </a:cxn>
              <a:cxn ang="0">
                <a:pos x="2" y="24"/>
              </a:cxn>
              <a:cxn ang="0">
                <a:pos x="6" y="20"/>
              </a:cxn>
              <a:cxn ang="0">
                <a:pos x="16" y="14"/>
              </a:cxn>
              <a:cxn ang="0">
                <a:pos x="16" y="14"/>
              </a:cxn>
              <a:cxn ang="0">
                <a:pos x="38" y="6"/>
              </a:cxn>
              <a:cxn ang="0">
                <a:pos x="50" y="2"/>
              </a:cxn>
              <a:cxn ang="0">
                <a:pos x="62" y="0"/>
              </a:cxn>
              <a:cxn ang="0">
                <a:pos x="62" y="0"/>
              </a:cxn>
              <a:cxn ang="0">
                <a:pos x="62" y="0"/>
              </a:cxn>
              <a:cxn ang="0">
                <a:pos x="62" y="0"/>
              </a:cxn>
              <a:cxn ang="0">
                <a:pos x="62" y="2"/>
              </a:cxn>
              <a:cxn ang="0">
                <a:pos x="62" y="2"/>
              </a:cxn>
              <a:cxn ang="0">
                <a:pos x="60" y="8"/>
              </a:cxn>
              <a:cxn ang="0">
                <a:pos x="56" y="14"/>
              </a:cxn>
              <a:cxn ang="0">
                <a:pos x="56" y="14"/>
              </a:cxn>
              <a:cxn ang="0">
                <a:pos x="56" y="16"/>
              </a:cxn>
              <a:cxn ang="0">
                <a:pos x="58" y="20"/>
              </a:cxn>
              <a:cxn ang="0">
                <a:pos x="58" y="20"/>
              </a:cxn>
              <a:cxn ang="0">
                <a:pos x="60" y="20"/>
              </a:cxn>
              <a:cxn ang="0">
                <a:pos x="62" y="20"/>
              </a:cxn>
              <a:cxn ang="0">
                <a:pos x="68" y="20"/>
              </a:cxn>
              <a:cxn ang="0">
                <a:pos x="68" y="20"/>
              </a:cxn>
            </a:cxnLst>
            <a:rect l="0" t="0" r="r" b="b"/>
            <a:pathLst>
              <a:path w="72" h="64">
                <a:moveTo>
                  <a:pt x="68" y="20"/>
                </a:moveTo>
                <a:lnTo>
                  <a:pt x="68" y="20"/>
                </a:lnTo>
                <a:lnTo>
                  <a:pt x="72" y="26"/>
                </a:lnTo>
                <a:lnTo>
                  <a:pt x="72" y="32"/>
                </a:lnTo>
                <a:lnTo>
                  <a:pt x="72" y="32"/>
                </a:lnTo>
                <a:lnTo>
                  <a:pt x="70" y="42"/>
                </a:lnTo>
                <a:lnTo>
                  <a:pt x="64" y="50"/>
                </a:lnTo>
                <a:lnTo>
                  <a:pt x="64" y="50"/>
                </a:lnTo>
                <a:lnTo>
                  <a:pt x="58" y="58"/>
                </a:lnTo>
                <a:lnTo>
                  <a:pt x="52" y="62"/>
                </a:lnTo>
                <a:lnTo>
                  <a:pt x="48" y="64"/>
                </a:lnTo>
                <a:lnTo>
                  <a:pt x="48" y="64"/>
                </a:lnTo>
                <a:lnTo>
                  <a:pt x="42" y="62"/>
                </a:lnTo>
                <a:lnTo>
                  <a:pt x="38" y="58"/>
                </a:lnTo>
                <a:lnTo>
                  <a:pt x="28" y="48"/>
                </a:lnTo>
                <a:lnTo>
                  <a:pt x="28" y="48"/>
                </a:lnTo>
                <a:lnTo>
                  <a:pt x="28" y="42"/>
                </a:lnTo>
                <a:lnTo>
                  <a:pt x="26" y="36"/>
                </a:lnTo>
                <a:lnTo>
                  <a:pt x="26" y="36"/>
                </a:lnTo>
                <a:lnTo>
                  <a:pt x="20" y="36"/>
                </a:lnTo>
                <a:lnTo>
                  <a:pt x="16" y="36"/>
                </a:lnTo>
                <a:lnTo>
                  <a:pt x="16" y="36"/>
                </a:lnTo>
                <a:lnTo>
                  <a:pt x="12" y="38"/>
                </a:lnTo>
                <a:lnTo>
                  <a:pt x="8" y="38"/>
                </a:lnTo>
                <a:lnTo>
                  <a:pt x="8" y="38"/>
                </a:lnTo>
                <a:lnTo>
                  <a:pt x="2" y="34"/>
                </a:lnTo>
                <a:lnTo>
                  <a:pt x="0" y="28"/>
                </a:lnTo>
                <a:lnTo>
                  <a:pt x="0" y="28"/>
                </a:lnTo>
                <a:lnTo>
                  <a:pt x="2" y="24"/>
                </a:lnTo>
                <a:lnTo>
                  <a:pt x="6" y="20"/>
                </a:lnTo>
                <a:lnTo>
                  <a:pt x="16" y="14"/>
                </a:lnTo>
                <a:lnTo>
                  <a:pt x="16" y="14"/>
                </a:lnTo>
                <a:lnTo>
                  <a:pt x="38" y="6"/>
                </a:lnTo>
                <a:lnTo>
                  <a:pt x="50" y="2"/>
                </a:lnTo>
                <a:lnTo>
                  <a:pt x="62" y="0"/>
                </a:lnTo>
                <a:lnTo>
                  <a:pt x="62" y="0"/>
                </a:lnTo>
                <a:lnTo>
                  <a:pt x="62" y="0"/>
                </a:lnTo>
                <a:lnTo>
                  <a:pt x="62" y="0"/>
                </a:lnTo>
                <a:lnTo>
                  <a:pt x="62" y="2"/>
                </a:lnTo>
                <a:lnTo>
                  <a:pt x="62" y="2"/>
                </a:lnTo>
                <a:lnTo>
                  <a:pt x="60" y="8"/>
                </a:lnTo>
                <a:lnTo>
                  <a:pt x="56" y="14"/>
                </a:lnTo>
                <a:lnTo>
                  <a:pt x="56" y="14"/>
                </a:lnTo>
                <a:lnTo>
                  <a:pt x="56" y="16"/>
                </a:lnTo>
                <a:lnTo>
                  <a:pt x="58" y="20"/>
                </a:lnTo>
                <a:lnTo>
                  <a:pt x="58" y="20"/>
                </a:lnTo>
                <a:lnTo>
                  <a:pt x="60" y="20"/>
                </a:lnTo>
                <a:lnTo>
                  <a:pt x="62" y="20"/>
                </a:lnTo>
                <a:lnTo>
                  <a:pt x="68" y="20"/>
                </a:lnTo>
                <a:lnTo>
                  <a:pt x="68" y="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8" name="Freeform 298"/>
          <p:cNvSpPr>
            <a:spLocks noChangeAspect="1"/>
          </p:cNvSpPr>
          <p:nvPr/>
        </p:nvSpPr>
        <p:spPr bwMode="auto">
          <a:xfrm>
            <a:off x="9810857" y="5021143"/>
            <a:ext cx="51436" cy="45719"/>
          </a:xfrm>
          <a:custGeom>
            <a:avLst/>
            <a:gdLst/>
            <a:ahLst/>
            <a:cxnLst>
              <a:cxn ang="0">
                <a:pos x="26" y="12"/>
              </a:cxn>
              <a:cxn ang="0">
                <a:pos x="26" y="12"/>
              </a:cxn>
              <a:cxn ang="0">
                <a:pos x="28" y="18"/>
              </a:cxn>
              <a:cxn ang="0">
                <a:pos x="28" y="22"/>
              </a:cxn>
              <a:cxn ang="0">
                <a:pos x="26" y="24"/>
              </a:cxn>
              <a:cxn ang="0">
                <a:pos x="26" y="24"/>
              </a:cxn>
              <a:cxn ang="0">
                <a:pos x="22" y="24"/>
              </a:cxn>
              <a:cxn ang="0">
                <a:pos x="20" y="24"/>
              </a:cxn>
              <a:cxn ang="0">
                <a:pos x="20" y="24"/>
              </a:cxn>
              <a:cxn ang="0">
                <a:pos x="8" y="16"/>
              </a:cxn>
              <a:cxn ang="0">
                <a:pos x="8" y="16"/>
              </a:cxn>
              <a:cxn ang="0">
                <a:pos x="2" y="12"/>
              </a:cxn>
              <a:cxn ang="0">
                <a:pos x="0" y="8"/>
              </a:cxn>
              <a:cxn ang="0">
                <a:pos x="0" y="6"/>
              </a:cxn>
              <a:cxn ang="0">
                <a:pos x="0" y="6"/>
              </a:cxn>
              <a:cxn ang="0">
                <a:pos x="2" y="4"/>
              </a:cxn>
              <a:cxn ang="0">
                <a:pos x="6" y="2"/>
              </a:cxn>
              <a:cxn ang="0">
                <a:pos x="6" y="2"/>
              </a:cxn>
              <a:cxn ang="0">
                <a:pos x="12" y="0"/>
              </a:cxn>
              <a:cxn ang="0">
                <a:pos x="18" y="2"/>
              </a:cxn>
              <a:cxn ang="0">
                <a:pos x="18" y="2"/>
              </a:cxn>
              <a:cxn ang="0">
                <a:pos x="22" y="4"/>
              </a:cxn>
              <a:cxn ang="0">
                <a:pos x="22" y="4"/>
              </a:cxn>
              <a:cxn ang="0">
                <a:pos x="24" y="8"/>
              </a:cxn>
              <a:cxn ang="0">
                <a:pos x="24" y="8"/>
              </a:cxn>
              <a:cxn ang="0">
                <a:pos x="26" y="8"/>
              </a:cxn>
              <a:cxn ang="0">
                <a:pos x="26" y="8"/>
              </a:cxn>
              <a:cxn ang="0">
                <a:pos x="26" y="12"/>
              </a:cxn>
              <a:cxn ang="0">
                <a:pos x="26" y="12"/>
              </a:cxn>
            </a:cxnLst>
            <a:rect l="0" t="0" r="r" b="b"/>
            <a:pathLst>
              <a:path w="28" h="24">
                <a:moveTo>
                  <a:pt x="26" y="12"/>
                </a:moveTo>
                <a:lnTo>
                  <a:pt x="26" y="12"/>
                </a:lnTo>
                <a:lnTo>
                  <a:pt x="28" y="18"/>
                </a:lnTo>
                <a:lnTo>
                  <a:pt x="28" y="22"/>
                </a:lnTo>
                <a:lnTo>
                  <a:pt x="26" y="24"/>
                </a:lnTo>
                <a:lnTo>
                  <a:pt x="26" y="24"/>
                </a:lnTo>
                <a:lnTo>
                  <a:pt x="22" y="24"/>
                </a:lnTo>
                <a:lnTo>
                  <a:pt x="20" y="24"/>
                </a:lnTo>
                <a:lnTo>
                  <a:pt x="20" y="24"/>
                </a:lnTo>
                <a:lnTo>
                  <a:pt x="8" y="16"/>
                </a:lnTo>
                <a:lnTo>
                  <a:pt x="8" y="16"/>
                </a:lnTo>
                <a:lnTo>
                  <a:pt x="2" y="12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4"/>
                </a:lnTo>
                <a:lnTo>
                  <a:pt x="6" y="2"/>
                </a:lnTo>
                <a:lnTo>
                  <a:pt x="6" y="2"/>
                </a:lnTo>
                <a:lnTo>
                  <a:pt x="12" y="0"/>
                </a:lnTo>
                <a:lnTo>
                  <a:pt x="18" y="2"/>
                </a:lnTo>
                <a:lnTo>
                  <a:pt x="18" y="2"/>
                </a:lnTo>
                <a:lnTo>
                  <a:pt x="22" y="4"/>
                </a:lnTo>
                <a:lnTo>
                  <a:pt x="22" y="4"/>
                </a:lnTo>
                <a:lnTo>
                  <a:pt x="24" y="8"/>
                </a:lnTo>
                <a:lnTo>
                  <a:pt x="24" y="8"/>
                </a:lnTo>
                <a:lnTo>
                  <a:pt x="26" y="8"/>
                </a:lnTo>
                <a:lnTo>
                  <a:pt x="26" y="8"/>
                </a:lnTo>
                <a:lnTo>
                  <a:pt x="26" y="12"/>
                </a:lnTo>
                <a:lnTo>
                  <a:pt x="26" y="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59" name="Freeform 299"/>
          <p:cNvSpPr>
            <a:spLocks noChangeAspect="1"/>
          </p:cNvSpPr>
          <p:nvPr/>
        </p:nvSpPr>
        <p:spPr bwMode="auto">
          <a:xfrm>
            <a:off x="9476673" y="4339387"/>
            <a:ext cx="569770" cy="590951"/>
          </a:xfrm>
          <a:custGeom>
            <a:avLst/>
            <a:gdLst/>
            <a:ahLst/>
            <a:cxnLst>
              <a:cxn ang="0">
                <a:pos x="754" y="286"/>
              </a:cxn>
              <a:cxn ang="0">
                <a:pos x="732" y="366"/>
              </a:cxn>
              <a:cxn ang="0">
                <a:pos x="702" y="380"/>
              </a:cxn>
              <a:cxn ang="0">
                <a:pos x="648" y="434"/>
              </a:cxn>
              <a:cxn ang="0">
                <a:pos x="632" y="490"/>
              </a:cxn>
              <a:cxn ang="0">
                <a:pos x="680" y="472"/>
              </a:cxn>
              <a:cxn ang="0">
                <a:pos x="690" y="522"/>
              </a:cxn>
              <a:cxn ang="0">
                <a:pos x="686" y="566"/>
              </a:cxn>
              <a:cxn ang="0">
                <a:pos x="664" y="608"/>
              </a:cxn>
              <a:cxn ang="0">
                <a:pos x="674" y="668"/>
              </a:cxn>
              <a:cxn ang="0">
                <a:pos x="712" y="706"/>
              </a:cxn>
              <a:cxn ang="0">
                <a:pos x="680" y="736"/>
              </a:cxn>
              <a:cxn ang="0">
                <a:pos x="640" y="770"/>
              </a:cxn>
              <a:cxn ang="0">
                <a:pos x="562" y="758"/>
              </a:cxn>
              <a:cxn ang="0">
                <a:pos x="530" y="742"/>
              </a:cxn>
              <a:cxn ang="0">
                <a:pos x="490" y="730"/>
              </a:cxn>
              <a:cxn ang="0">
                <a:pos x="424" y="742"/>
              </a:cxn>
              <a:cxn ang="0">
                <a:pos x="402" y="802"/>
              </a:cxn>
              <a:cxn ang="0">
                <a:pos x="320" y="812"/>
              </a:cxn>
              <a:cxn ang="0">
                <a:pos x="276" y="780"/>
              </a:cxn>
              <a:cxn ang="0">
                <a:pos x="208" y="766"/>
              </a:cxn>
              <a:cxn ang="0">
                <a:pos x="104" y="702"/>
              </a:cxn>
              <a:cxn ang="0">
                <a:pos x="106" y="666"/>
              </a:cxn>
              <a:cxn ang="0">
                <a:pos x="156" y="564"/>
              </a:cxn>
              <a:cxn ang="0">
                <a:pos x="148" y="554"/>
              </a:cxn>
              <a:cxn ang="0">
                <a:pos x="180" y="482"/>
              </a:cxn>
              <a:cxn ang="0">
                <a:pos x="178" y="474"/>
              </a:cxn>
              <a:cxn ang="0">
                <a:pos x="180" y="418"/>
              </a:cxn>
              <a:cxn ang="0">
                <a:pos x="144" y="378"/>
              </a:cxn>
              <a:cxn ang="0">
                <a:pos x="132" y="330"/>
              </a:cxn>
              <a:cxn ang="0">
                <a:pos x="138" y="318"/>
              </a:cxn>
              <a:cxn ang="0">
                <a:pos x="150" y="304"/>
              </a:cxn>
              <a:cxn ang="0">
                <a:pos x="120" y="274"/>
              </a:cxn>
              <a:cxn ang="0">
                <a:pos x="104" y="264"/>
              </a:cxn>
              <a:cxn ang="0">
                <a:pos x="38" y="222"/>
              </a:cxn>
              <a:cxn ang="0">
                <a:pos x="16" y="218"/>
              </a:cxn>
              <a:cxn ang="0">
                <a:pos x="12" y="196"/>
              </a:cxn>
              <a:cxn ang="0">
                <a:pos x="10" y="186"/>
              </a:cxn>
              <a:cxn ang="0">
                <a:pos x="20" y="168"/>
              </a:cxn>
              <a:cxn ang="0">
                <a:pos x="24" y="148"/>
              </a:cxn>
              <a:cxn ang="0">
                <a:pos x="92" y="140"/>
              </a:cxn>
              <a:cxn ang="0">
                <a:pos x="140" y="178"/>
              </a:cxn>
              <a:cxn ang="0">
                <a:pos x="192" y="184"/>
              </a:cxn>
              <a:cxn ang="0">
                <a:pos x="204" y="162"/>
              </a:cxn>
              <a:cxn ang="0">
                <a:pos x="202" y="80"/>
              </a:cxn>
              <a:cxn ang="0">
                <a:pos x="234" y="102"/>
              </a:cxn>
              <a:cxn ang="0">
                <a:pos x="302" y="138"/>
              </a:cxn>
              <a:cxn ang="0">
                <a:pos x="334" y="126"/>
              </a:cxn>
              <a:cxn ang="0">
                <a:pos x="348" y="98"/>
              </a:cxn>
              <a:cxn ang="0">
                <a:pos x="416" y="60"/>
              </a:cxn>
              <a:cxn ang="0">
                <a:pos x="466" y="4"/>
              </a:cxn>
              <a:cxn ang="0">
                <a:pos x="506" y="36"/>
              </a:cxn>
              <a:cxn ang="0">
                <a:pos x="548" y="74"/>
              </a:cxn>
              <a:cxn ang="0">
                <a:pos x="572" y="116"/>
              </a:cxn>
              <a:cxn ang="0">
                <a:pos x="610" y="106"/>
              </a:cxn>
              <a:cxn ang="0">
                <a:pos x="608" y="142"/>
              </a:cxn>
              <a:cxn ang="0">
                <a:pos x="658" y="166"/>
              </a:cxn>
              <a:cxn ang="0">
                <a:pos x="700" y="192"/>
              </a:cxn>
              <a:cxn ang="0">
                <a:pos x="784" y="234"/>
              </a:cxn>
            </a:cxnLst>
            <a:rect l="0" t="0" r="r" b="b"/>
            <a:pathLst>
              <a:path w="786" h="818">
                <a:moveTo>
                  <a:pt x="784" y="234"/>
                </a:moveTo>
                <a:lnTo>
                  <a:pt x="784" y="234"/>
                </a:lnTo>
                <a:lnTo>
                  <a:pt x="786" y="238"/>
                </a:lnTo>
                <a:lnTo>
                  <a:pt x="784" y="242"/>
                </a:lnTo>
                <a:lnTo>
                  <a:pt x="782" y="248"/>
                </a:lnTo>
                <a:lnTo>
                  <a:pt x="782" y="248"/>
                </a:lnTo>
                <a:lnTo>
                  <a:pt x="776" y="254"/>
                </a:lnTo>
                <a:lnTo>
                  <a:pt x="770" y="260"/>
                </a:lnTo>
                <a:lnTo>
                  <a:pt x="764" y="266"/>
                </a:lnTo>
                <a:lnTo>
                  <a:pt x="758" y="272"/>
                </a:lnTo>
                <a:lnTo>
                  <a:pt x="758" y="272"/>
                </a:lnTo>
                <a:lnTo>
                  <a:pt x="756" y="278"/>
                </a:lnTo>
                <a:lnTo>
                  <a:pt x="754" y="286"/>
                </a:lnTo>
                <a:lnTo>
                  <a:pt x="754" y="286"/>
                </a:lnTo>
                <a:lnTo>
                  <a:pt x="748" y="300"/>
                </a:lnTo>
                <a:lnTo>
                  <a:pt x="742" y="312"/>
                </a:lnTo>
                <a:lnTo>
                  <a:pt x="742" y="312"/>
                </a:lnTo>
                <a:lnTo>
                  <a:pt x="740" y="328"/>
                </a:lnTo>
                <a:lnTo>
                  <a:pt x="738" y="344"/>
                </a:lnTo>
                <a:lnTo>
                  <a:pt x="738" y="344"/>
                </a:lnTo>
                <a:lnTo>
                  <a:pt x="740" y="356"/>
                </a:lnTo>
                <a:lnTo>
                  <a:pt x="740" y="356"/>
                </a:lnTo>
                <a:lnTo>
                  <a:pt x="742" y="360"/>
                </a:lnTo>
                <a:lnTo>
                  <a:pt x="742" y="360"/>
                </a:lnTo>
                <a:lnTo>
                  <a:pt x="736" y="362"/>
                </a:lnTo>
                <a:lnTo>
                  <a:pt x="732" y="366"/>
                </a:lnTo>
                <a:lnTo>
                  <a:pt x="732" y="366"/>
                </a:lnTo>
                <a:lnTo>
                  <a:pt x="724" y="370"/>
                </a:lnTo>
                <a:lnTo>
                  <a:pt x="724" y="370"/>
                </a:lnTo>
                <a:lnTo>
                  <a:pt x="714" y="366"/>
                </a:lnTo>
                <a:lnTo>
                  <a:pt x="708" y="366"/>
                </a:lnTo>
                <a:lnTo>
                  <a:pt x="704" y="366"/>
                </a:lnTo>
                <a:lnTo>
                  <a:pt x="704" y="366"/>
                </a:lnTo>
                <a:lnTo>
                  <a:pt x="700" y="368"/>
                </a:lnTo>
                <a:lnTo>
                  <a:pt x="698" y="372"/>
                </a:lnTo>
                <a:lnTo>
                  <a:pt x="698" y="372"/>
                </a:lnTo>
                <a:lnTo>
                  <a:pt x="700" y="376"/>
                </a:lnTo>
                <a:lnTo>
                  <a:pt x="702" y="380"/>
                </a:lnTo>
                <a:lnTo>
                  <a:pt x="702" y="380"/>
                </a:lnTo>
                <a:lnTo>
                  <a:pt x="700" y="384"/>
                </a:lnTo>
                <a:lnTo>
                  <a:pt x="698" y="388"/>
                </a:lnTo>
                <a:lnTo>
                  <a:pt x="688" y="394"/>
                </a:lnTo>
                <a:lnTo>
                  <a:pt x="680" y="400"/>
                </a:lnTo>
                <a:lnTo>
                  <a:pt x="672" y="406"/>
                </a:lnTo>
                <a:lnTo>
                  <a:pt x="672" y="406"/>
                </a:lnTo>
                <a:lnTo>
                  <a:pt x="664" y="416"/>
                </a:lnTo>
                <a:lnTo>
                  <a:pt x="664" y="416"/>
                </a:lnTo>
                <a:lnTo>
                  <a:pt x="660" y="428"/>
                </a:lnTo>
                <a:lnTo>
                  <a:pt x="660" y="428"/>
                </a:lnTo>
                <a:lnTo>
                  <a:pt x="658" y="430"/>
                </a:lnTo>
                <a:lnTo>
                  <a:pt x="658" y="430"/>
                </a:lnTo>
                <a:lnTo>
                  <a:pt x="648" y="434"/>
                </a:lnTo>
                <a:lnTo>
                  <a:pt x="648" y="434"/>
                </a:lnTo>
                <a:lnTo>
                  <a:pt x="644" y="442"/>
                </a:lnTo>
                <a:lnTo>
                  <a:pt x="644" y="442"/>
                </a:lnTo>
                <a:lnTo>
                  <a:pt x="638" y="446"/>
                </a:lnTo>
                <a:lnTo>
                  <a:pt x="638" y="446"/>
                </a:lnTo>
                <a:lnTo>
                  <a:pt x="634" y="452"/>
                </a:lnTo>
                <a:lnTo>
                  <a:pt x="632" y="460"/>
                </a:lnTo>
                <a:lnTo>
                  <a:pt x="632" y="460"/>
                </a:lnTo>
                <a:lnTo>
                  <a:pt x="628" y="474"/>
                </a:lnTo>
                <a:lnTo>
                  <a:pt x="626" y="480"/>
                </a:lnTo>
                <a:lnTo>
                  <a:pt x="628" y="486"/>
                </a:lnTo>
                <a:lnTo>
                  <a:pt x="628" y="486"/>
                </a:lnTo>
                <a:lnTo>
                  <a:pt x="632" y="490"/>
                </a:lnTo>
                <a:lnTo>
                  <a:pt x="632" y="490"/>
                </a:lnTo>
                <a:lnTo>
                  <a:pt x="636" y="488"/>
                </a:lnTo>
                <a:lnTo>
                  <a:pt x="640" y="486"/>
                </a:lnTo>
                <a:lnTo>
                  <a:pt x="640" y="486"/>
                </a:lnTo>
                <a:lnTo>
                  <a:pt x="648" y="476"/>
                </a:lnTo>
                <a:lnTo>
                  <a:pt x="650" y="470"/>
                </a:lnTo>
                <a:lnTo>
                  <a:pt x="654" y="466"/>
                </a:lnTo>
                <a:lnTo>
                  <a:pt x="654" y="466"/>
                </a:lnTo>
                <a:lnTo>
                  <a:pt x="660" y="466"/>
                </a:lnTo>
                <a:lnTo>
                  <a:pt x="666" y="466"/>
                </a:lnTo>
                <a:lnTo>
                  <a:pt x="676" y="468"/>
                </a:lnTo>
                <a:lnTo>
                  <a:pt x="676" y="468"/>
                </a:lnTo>
                <a:lnTo>
                  <a:pt x="680" y="472"/>
                </a:lnTo>
                <a:lnTo>
                  <a:pt x="680" y="472"/>
                </a:lnTo>
                <a:lnTo>
                  <a:pt x="680" y="476"/>
                </a:lnTo>
                <a:lnTo>
                  <a:pt x="678" y="480"/>
                </a:lnTo>
                <a:lnTo>
                  <a:pt x="676" y="490"/>
                </a:lnTo>
                <a:lnTo>
                  <a:pt x="676" y="490"/>
                </a:lnTo>
                <a:lnTo>
                  <a:pt x="676" y="498"/>
                </a:lnTo>
                <a:lnTo>
                  <a:pt x="678" y="504"/>
                </a:lnTo>
                <a:lnTo>
                  <a:pt x="678" y="504"/>
                </a:lnTo>
                <a:lnTo>
                  <a:pt x="682" y="506"/>
                </a:lnTo>
                <a:lnTo>
                  <a:pt x="686" y="508"/>
                </a:lnTo>
                <a:lnTo>
                  <a:pt x="686" y="508"/>
                </a:lnTo>
                <a:lnTo>
                  <a:pt x="688" y="514"/>
                </a:lnTo>
                <a:lnTo>
                  <a:pt x="690" y="522"/>
                </a:lnTo>
                <a:lnTo>
                  <a:pt x="690" y="522"/>
                </a:lnTo>
                <a:lnTo>
                  <a:pt x="682" y="520"/>
                </a:lnTo>
                <a:lnTo>
                  <a:pt x="680" y="520"/>
                </a:lnTo>
                <a:lnTo>
                  <a:pt x="676" y="520"/>
                </a:lnTo>
                <a:lnTo>
                  <a:pt x="676" y="520"/>
                </a:lnTo>
                <a:lnTo>
                  <a:pt x="676" y="524"/>
                </a:lnTo>
                <a:lnTo>
                  <a:pt x="676" y="526"/>
                </a:lnTo>
                <a:lnTo>
                  <a:pt x="676" y="526"/>
                </a:lnTo>
                <a:lnTo>
                  <a:pt x="676" y="534"/>
                </a:lnTo>
                <a:lnTo>
                  <a:pt x="676" y="534"/>
                </a:lnTo>
                <a:lnTo>
                  <a:pt x="682" y="550"/>
                </a:lnTo>
                <a:lnTo>
                  <a:pt x="686" y="566"/>
                </a:lnTo>
                <a:lnTo>
                  <a:pt x="686" y="566"/>
                </a:lnTo>
                <a:lnTo>
                  <a:pt x="688" y="572"/>
                </a:lnTo>
                <a:lnTo>
                  <a:pt x="688" y="576"/>
                </a:lnTo>
                <a:lnTo>
                  <a:pt x="688" y="576"/>
                </a:lnTo>
                <a:lnTo>
                  <a:pt x="686" y="580"/>
                </a:lnTo>
                <a:lnTo>
                  <a:pt x="682" y="582"/>
                </a:lnTo>
                <a:lnTo>
                  <a:pt x="674" y="586"/>
                </a:lnTo>
                <a:lnTo>
                  <a:pt x="674" y="586"/>
                </a:lnTo>
                <a:lnTo>
                  <a:pt x="666" y="592"/>
                </a:lnTo>
                <a:lnTo>
                  <a:pt x="666" y="592"/>
                </a:lnTo>
                <a:lnTo>
                  <a:pt x="664" y="602"/>
                </a:lnTo>
                <a:lnTo>
                  <a:pt x="664" y="602"/>
                </a:lnTo>
                <a:lnTo>
                  <a:pt x="664" y="608"/>
                </a:lnTo>
                <a:lnTo>
                  <a:pt x="664" y="608"/>
                </a:lnTo>
                <a:lnTo>
                  <a:pt x="666" y="614"/>
                </a:lnTo>
                <a:lnTo>
                  <a:pt x="666" y="614"/>
                </a:lnTo>
                <a:lnTo>
                  <a:pt x="670" y="616"/>
                </a:lnTo>
                <a:lnTo>
                  <a:pt x="674" y="620"/>
                </a:lnTo>
                <a:lnTo>
                  <a:pt x="674" y="620"/>
                </a:lnTo>
                <a:lnTo>
                  <a:pt x="676" y="624"/>
                </a:lnTo>
                <a:lnTo>
                  <a:pt x="674" y="628"/>
                </a:lnTo>
                <a:lnTo>
                  <a:pt x="674" y="628"/>
                </a:lnTo>
                <a:lnTo>
                  <a:pt x="672" y="640"/>
                </a:lnTo>
                <a:lnTo>
                  <a:pt x="672" y="640"/>
                </a:lnTo>
                <a:lnTo>
                  <a:pt x="670" y="654"/>
                </a:lnTo>
                <a:lnTo>
                  <a:pt x="670" y="654"/>
                </a:lnTo>
                <a:lnTo>
                  <a:pt x="674" y="668"/>
                </a:lnTo>
                <a:lnTo>
                  <a:pt x="674" y="668"/>
                </a:lnTo>
                <a:lnTo>
                  <a:pt x="676" y="674"/>
                </a:lnTo>
                <a:lnTo>
                  <a:pt x="680" y="678"/>
                </a:lnTo>
                <a:lnTo>
                  <a:pt x="680" y="678"/>
                </a:lnTo>
                <a:lnTo>
                  <a:pt x="686" y="680"/>
                </a:lnTo>
                <a:lnTo>
                  <a:pt x="696" y="682"/>
                </a:lnTo>
                <a:lnTo>
                  <a:pt x="704" y="682"/>
                </a:lnTo>
                <a:lnTo>
                  <a:pt x="710" y="686"/>
                </a:lnTo>
                <a:lnTo>
                  <a:pt x="710" y="686"/>
                </a:lnTo>
                <a:lnTo>
                  <a:pt x="712" y="690"/>
                </a:lnTo>
                <a:lnTo>
                  <a:pt x="712" y="696"/>
                </a:lnTo>
                <a:lnTo>
                  <a:pt x="712" y="696"/>
                </a:lnTo>
                <a:lnTo>
                  <a:pt x="712" y="706"/>
                </a:lnTo>
                <a:lnTo>
                  <a:pt x="712" y="706"/>
                </a:lnTo>
                <a:lnTo>
                  <a:pt x="708" y="714"/>
                </a:lnTo>
                <a:lnTo>
                  <a:pt x="708" y="714"/>
                </a:lnTo>
                <a:lnTo>
                  <a:pt x="710" y="718"/>
                </a:lnTo>
                <a:lnTo>
                  <a:pt x="710" y="718"/>
                </a:lnTo>
                <a:lnTo>
                  <a:pt x="708" y="720"/>
                </a:lnTo>
                <a:lnTo>
                  <a:pt x="708" y="720"/>
                </a:lnTo>
                <a:lnTo>
                  <a:pt x="702" y="724"/>
                </a:lnTo>
                <a:lnTo>
                  <a:pt x="696" y="726"/>
                </a:lnTo>
                <a:lnTo>
                  <a:pt x="688" y="728"/>
                </a:lnTo>
                <a:lnTo>
                  <a:pt x="682" y="730"/>
                </a:lnTo>
                <a:lnTo>
                  <a:pt x="682" y="730"/>
                </a:lnTo>
                <a:lnTo>
                  <a:pt x="680" y="736"/>
                </a:lnTo>
                <a:lnTo>
                  <a:pt x="680" y="736"/>
                </a:lnTo>
                <a:lnTo>
                  <a:pt x="674" y="740"/>
                </a:lnTo>
                <a:lnTo>
                  <a:pt x="674" y="740"/>
                </a:lnTo>
                <a:lnTo>
                  <a:pt x="658" y="752"/>
                </a:lnTo>
                <a:lnTo>
                  <a:pt x="658" y="752"/>
                </a:lnTo>
                <a:lnTo>
                  <a:pt x="652" y="754"/>
                </a:lnTo>
                <a:lnTo>
                  <a:pt x="646" y="758"/>
                </a:lnTo>
                <a:lnTo>
                  <a:pt x="646" y="758"/>
                </a:lnTo>
                <a:lnTo>
                  <a:pt x="644" y="762"/>
                </a:lnTo>
                <a:lnTo>
                  <a:pt x="644" y="766"/>
                </a:lnTo>
                <a:lnTo>
                  <a:pt x="644" y="766"/>
                </a:lnTo>
                <a:lnTo>
                  <a:pt x="640" y="770"/>
                </a:lnTo>
                <a:lnTo>
                  <a:pt x="640" y="770"/>
                </a:lnTo>
                <a:lnTo>
                  <a:pt x="626" y="776"/>
                </a:lnTo>
                <a:lnTo>
                  <a:pt x="610" y="780"/>
                </a:lnTo>
                <a:lnTo>
                  <a:pt x="610" y="780"/>
                </a:lnTo>
                <a:lnTo>
                  <a:pt x="600" y="778"/>
                </a:lnTo>
                <a:lnTo>
                  <a:pt x="590" y="776"/>
                </a:lnTo>
                <a:lnTo>
                  <a:pt x="590" y="776"/>
                </a:lnTo>
                <a:lnTo>
                  <a:pt x="586" y="770"/>
                </a:lnTo>
                <a:lnTo>
                  <a:pt x="580" y="764"/>
                </a:lnTo>
                <a:lnTo>
                  <a:pt x="580" y="764"/>
                </a:lnTo>
                <a:lnTo>
                  <a:pt x="572" y="762"/>
                </a:lnTo>
                <a:lnTo>
                  <a:pt x="566" y="762"/>
                </a:lnTo>
                <a:lnTo>
                  <a:pt x="566" y="762"/>
                </a:lnTo>
                <a:lnTo>
                  <a:pt x="562" y="758"/>
                </a:lnTo>
                <a:lnTo>
                  <a:pt x="562" y="758"/>
                </a:lnTo>
                <a:lnTo>
                  <a:pt x="560" y="752"/>
                </a:lnTo>
                <a:lnTo>
                  <a:pt x="560" y="752"/>
                </a:lnTo>
                <a:lnTo>
                  <a:pt x="556" y="750"/>
                </a:lnTo>
                <a:lnTo>
                  <a:pt x="552" y="748"/>
                </a:lnTo>
                <a:lnTo>
                  <a:pt x="552" y="748"/>
                </a:lnTo>
                <a:lnTo>
                  <a:pt x="544" y="746"/>
                </a:lnTo>
                <a:lnTo>
                  <a:pt x="544" y="746"/>
                </a:lnTo>
                <a:lnTo>
                  <a:pt x="540" y="744"/>
                </a:lnTo>
                <a:lnTo>
                  <a:pt x="540" y="744"/>
                </a:lnTo>
                <a:lnTo>
                  <a:pt x="534" y="742"/>
                </a:lnTo>
                <a:lnTo>
                  <a:pt x="530" y="742"/>
                </a:lnTo>
                <a:lnTo>
                  <a:pt x="530" y="742"/>
                </a:lnTo>
                <a:lnTo>
                  <a:pt x="526" y="746"/>
                </a:lnTo>
                <a:lnTo>
                  <a:pt x="526" y="746"/>
                </a:lnTo>
                <a:lnTo>
                  <a:pt x="522" y="746"/>
                </a:lnTo>
                <a:lnTo>
                  <a:pt x="520" y="744"/>
                </a:lnTo>
                <a:lnTo>
                  <a:pt x="512" y="742"/>
                </a:lnTo>
                <a:lnTo>
                  <a:pt x="512" y="742"/>
                </a:lnTo>
                <a:lnTo>
                  <a:pt x="506" y="740"/>
                </a:lnTo>
                <a:lnTo>
                  <a:pt x="506" y="740"/>
                </a:lnTo>
                <a:lnTo>
                  <a:pt x="504" y="734"/>
                </a:lnTo>
                <a:lnTo>
                  <a:pt x="504" y="734"/>
                </a:lnTo>
                <a:lnTo>
                  <a:pt x="500" y="732"/>
                </a:lnTo>
                <a:lnTo>
                  <a:pt x="500" y="732"/>
                </a:lnTo>
                <a:lnTo>
                  <a:pt x="490" y="730"/>
                </a:lnTo>
                <a:lnTo>
                  <a:pt x="482" y="726"/>
                </a:lnTo>
                <a:lnTo>
                  <a:pt x="482" y="726"/>
                </a:lnTo>
                <a:lnTo>
                  <a:pt x="478" y="722"/>
                </a:lnTo>
                <a:lnTo>
                  <a:pt x="478" y="722"/>
                </a:lnTo>
                <a:lnTo>
                  <a:pt x="472" y="722"/>
                </a:lnTo>
                <a:lnTo>
                  <a:pt x="472" y="722"/>
                </a:lnTo>
                <a:lnTo>
                  <a:pt x="458" y="726"/>
                </a:lnTo>
                <a:lnTo>
                  <a:pt x="458" y="726"/>
                </a:lnTo>
                <a:lnTo>
                  <a:pt x="452" y="732"/>
                </a:lnTo>
                <a:lnTo>
                  <a:pt x="452" y="732"/>
                </a:lnTo>
                <a:lnTo>
                  <a:pt x="436" y="738"/>
                </a:lnTo>
                <a:lnTo>
                  <a:pt x="436" y="738"/>
                </a:lnTo>
                <a:lnTo>
                  <a:pt x="424" y="742"/>
                </a:lnTo>
                <a:lnTo>
                  <a:pt x="416" y="744"/>
                </a:lnTo>
                <a:lnTo>
                  <a:pt x="412" y="746"/>
                </a:lnTo>
                <a:lnTo>
                  <a:pt x="412" y="746"/>
                </a:lnTo>
                <a:lnTo>
                  <a:pt x="406" y="752"/>
                </a:lnTo>
                <a:lnTo>
                  <a:pt x="402" y="758"/>
                </a:lnTo>
                <a:lnTo>
                  <a:pt x="402" y="758"/>
                </a:lnTo>
                <a:lnTo>
                  <a:pt x="398" y="766"/>
                </a:lnTo>
                <a:lnTo>
                  <a:pt x="396" y="776"/>
                </a:lnTo>
                <a:lnTo>
                  <a:pt x="396" y="776"/>
                </a:lnTo>
                <a:lnTo>
                  <a:pt x="400" y="782"/>
                </a:lnTo>
                <a:lnTo>
                  <a:pt x="400" y="782"/>
                </a:lnTo>
                <a:lnTo>
                  <a:pt x="402" y="790"/>
                </a:lnTo>
                <a:lnTo>
                  <a:pt x="402" y="802"/>
                </a:lnTo>
                <a:lnTo>
                  <a:pt x="402" y="812"/>
                </a:lnTo>
                <a:lnTo>
                  <a:pt x="400" y="816"/>
                </a:lnTo>
                <a:lnTo>
                  <a:pt x="398" y="818"/>
                </a:lnTo>
                <a:lnTo>
                  <a:pt x="398" y="818"/>
                </a:lnTo>
                <a:lnTo>
                  <a:pt x="394" y="818"/>
                </a:lnTo>
                <a:lnTo>
                  <a:pt x="390" y="816"/>
                </a:lnTo>
                <a:lnTo>
                  <a:pt x="390" y="816"/>
                </a:lnTo>
                <a:lnTo>
                  <a:pt x="374" y="814"/>
                </a:lnTo>
                <a:lnTo>
                  <a:pt x="374" y="814"/>
                </a:lnTo>
                <a:lnTo>
                  <a:pt x="356" y="814"/>
                </a:lnTo>
                <a:lnTo>
                  <a:pt x="356" y="814"/>
                </a:lnTo>
                <a:lnTo>
                  <a:pt x="338" y="814"/>
                </a:lnTo>
                <a:lnTo>
                  <a:pt x="320" y="812"/>
                </a:lnTo>
                <a:lnTo>
                  <a:pt x="320" y="812"/>
                </a:lnTo>
                <a:lnTo>
                  <a:pt x="310" y="808"/>
                </a:lnTo>
                <a:lnTo>
                  <a:pt x="310" y="808"/>
                </a:lnTo>
                <a:lnTo>
                  <a:pt x="304" y="802"/>
                </a:lnTo>
                <a:lnTo>
                  <a:pt x="298" y="794"/>
                </a:lnTo>
                <a:lnTo>
                  <a:pt x="298" y="794"/>
                </a:lnTo>
                <a:lnTo>
                  <a:pt x="296" y="790"/>
                </a:lnTo>
                <a:lnTo>
                  <a:pt x="294" y="786"/>
                </a:lnTo>
                <a:lnTo>
                  <a:pt x="294" y="786"/>
                </a:lnTo>
                <a:lnTo>
                  <a:pt x="284" y="782"/>
                </a:lnTo>
                <a:lnTo>
                  <a:pt x="280" y="780"/>
                </a:lnTo>
                <a:lnTo>
                  <a:pt x="276" y="780"/>
                </a:lnTo>
                <a:lnTo>
                  <a:pt x="276" y="780"/>
                </a:lnTo>
                <a:lnTo>
                  <a:pt x="268" y="774"/>
                </a:lnTo>
                <a:lnTo>
                  <a:pt x="260" y="766"/>
                </a:lnTo>
                <a:lnTo>
                  <a:pt x="260" y="766"/>
                </a:lnTo>
                <a:lnTo>
                  <a:pt x="256" y="762"/>
                </a:lnTo>
                <a:lnTo>
                  <a:pt x="250" y="760"/>
                </a:lnTo>
                <a:lnTo>
                  <a:pt x="250" y="760"/>
                </a:lnTo>
                <a:lnTo>
                  <a:pt x="240" y="760"/>
                </a:lnTo>
                <a:lnTo>
                  <a:pt x="240" y="760"/>
                </a:lnTo>
                <a:lnTo>
                  <a:pt x="226" y="768"/>
                </a:lnTo>
                <a:lnTo>
                  <a:pt x="226" y="768"/>
                </a:lnTo>
                <a:lnTo>
                  <a:pt x="218" y="768"/>
                </a:lnTo>
                <a:lnTo>
                  <a:pt x="218" y="768"/>
                </a:lnTo>
                <a:lnTo>
                  <a:pt x="208" y="766"/>
                </a:lnTo>
                <a:lnTo>
                  <a:pt x="200" y="762"/>
                </a:lnTo>
                <a:lnTo>
                  <a:pt x="200" y="762"/>
                </a:lnTo>
                <a:lnTo>
                  <a:pt x="172" y="750"/>
                </a:lnTo>
                <a:lnTo>
                  <a:pt x="156" y="744"/>
                </a:lnTo>
                <a:lnTo>
                  <a:pt x="146" y="736"/>
                </a:lnTo>
                <a:lnTo>
                  <a:pt x="146" y="736"/>
                </a:lnTo>
                <a:lnTo>
                  <a:pt x="138" y="726"/>
                </a:lnTo>
                <a:lnTo>
                  <a:pt x="138" y="726"/>
                </a:lnTo>
                <a:lnTo>
                  <a:pt x="126" y="716"/>
                </a:lnTo>
                <a:lnTo>
                  <a:pt x="126" y="716"/>
                </a:lnTo>
                <a:lnTo>
                  <a:pt x="114" y="710"/>
                </a:lnTo>
                <a:lnTo>
                  <a:pt x="114" y="710"/>
                </a:lnTo>
                <a:lnTo>
                  <a:pt x="104" y="702"/>
                </a:lnTo>
                <a:lnTo>
                  <a:pt x="104" y="702"/>
                </a:lnTo>
                <a:lnTo>
                  <a:pt x="92" y="688"/>
                </a:lnTo>
                <a:lnTo>
                  <a:pt x="82" y="674"/>
                </a:lnTo>
                <a:lnTo>
                  <a:pt x="82" y="674"/>
                </a:lnTo>
                <a:lnTo>
                  <a:pt x="80" y="672"/>
                </a:lnTo>
                <a:lnTo>
                  <a:pt x="80" y="668"/>
                </a:lnTo>
                <a:lnTo>
                  <a:pt x="80" y="668"/>
                </a:lnTo>
                <a:lnTo>
                  <a:pt x="84" y="668"/>
                </a:lnTo>
                <a:lnTo>
                  <a:pt x="86" y="670"/>
                </a:lnTo>
                <a:lnTo>
                  <a:pt x="92" y="672"/>
                </a:lnTo>
                <a:lnTo>
                  <a:pt x="92" y="672"/>
                </a:lnTo>
                <a:lnTo>
                  <a:pt x="100" y="670"/>
                </a:lnTo>
                <a:lnTo>
                  <a:pt x="106" y="666"/>
                </a:lnTo>
                <a:lnTo>
                  <a:pt x="106" y="666"/>
                </a:lnTo>
                <a:lnTo>
                  <a:pt x="112" y="660"/>
                </a:lnTo>
                <a:lnTo>
                  <a:pt x="114" y="654"/>
                </a:lnTo>
                <a:lnTo>
                  <a:pt x="114" y="654"/>
                </a:lnTo>
                <a:lnTo>
                  <a:pt x="130" y="618"/>
                </a:lnTo>
                <a:lnTo>
                  <a:pt x="142" y="582"/>
                </a:lnTo>
                <a:lnTo>
                  <a:pt x="142" y="582"/>
                </a:lnTo>
                <a:lnTo>
                  <a:pt x="144" y="576"/>
                </a:lnTo>
                <a:lnTo>
                  <a:pt x="146" y="568"/>
                </a:lnTo>
                <a:lnTo>
                  <a:pt x="146" y="568"/>
                </a:lnTo>
                <a:lnTo>
                  <a:pt x="150" y="566"/>
                </a:lnTo>
                <a:lnTo>
                  <a:pt x="156" y="564"/>
                </a:lnTo>
                <a:lnTo>
                  <a:pt x="156" y="564"/>
                </a:lnTo>
                <a:lnTo>
                  <a:pt x="158" y="560"/>
                </a:lnTo>
                <a:lnTo>
                  <a:pt x="158" y="560"/>
                </a:lnTo>
                <a:lnTo>
                  <a:pt x="158" y="554"/>
                </a:lnTo>
                <a:lnTo>
                  <a:pt x="158" y="552"/>
                </a:lnTo>
                <a:lnTo>
                  <a:pt x="156" y="550"/>
                </a:lnTo>
                <a:lnTo>
                  <a:pt x="156" y="550"/>
                </a:lnTo>
                <a:lnTo>
                  <a:pt x="154" y="552"/>
                </a:lnTo>
                <a:lnTo>
                  <a:pt x="152" y="554"/>
                </a:lnTo>
                <a:lnTo>
                  <a:pt x="150" y="558"/>
                </a:lnTo>
                <a:lnTo>
                  <a:pt x="148" y="558"/>
                </a:lnTo>
                <a:lnTo>
                  <a:pt x="148" y="558"/>
                </a:lnTo>
                <a:lnTo>
                  <a:pt x="148" y="556"/>
                </a:lnTo>
                <a:lnTo>
                  <a:pt x="148" y="554"/>
                </a:lnTo>
                <a:lnTo>
                  <a:pt x="152" y="548"/>
                </a:lnTo>
                <a:lnTo>
                  <a:pt x="152" y="548"/>
                </a:lnTo>
                <a:lnTo>
                  <a:pt x="164" y="508"/>
                </a:lnTo>
                <a:lnTo>
                  <a:pt x="164" y="508"/>
                </a:lnTo>
                <a:lnTo>
                  <a:pt x="166" y="498"/>
                </a:lnTo>
                <a:lnTo>
                  <a:pt x="170" y="488"/>
                </a:lnTo>
                <a:lnTo>
                  <a:pt x="170" y="488"/>
                </a:lnTo>
                <a:lnTo>
                  <a:pt x="172" y="484"/>
                </a:lnTo>
                <a:lnTo>
                  <a:pt x="172" y="480"/>
                </a:lnTo>
                <a:lnTo>
                  <a:pt x="174" y="480"/>
                </a:lnTo>
                <a:lnTo>
                  <a:pt x="174" y="480"/>
                </a:lnTo>
                <a:lnTo>
                  <a:pt x="176" y="480"/>
                </a:lnTo>
                <a:lnTo>
                  <a:pt x="180" y="482"/>
                </a:lnTo>
                <a:lnTo>
                  <a:pt x="182" y="488"/>
                </a:lnTo>
                <a:lnTo>
                  <a:pt x="188" y="502"/>
                </a:lnTo>
                <a:lnTo>
                  <a:pt x="188" y="502"/>
                </a:lnTo>
                <a:lnTo>
                  <a:pt x="188" y="506"/>
                </a:lnTo>
                <a:lnTo>
                  <a:pt x="190" y="508"/>
                </a:lnTo>
                <a:lnTo>
                  <a:pt x="190" y="508"/>
                </a:lnTo>
                <a:lnTo>
                  <a:pt x="192" y="506"/>
                </a:lnTo>
                <a:lnTo>
                  <a:pt x="192" y="502"/>
                </a:lnTo>
                <a:lnTo>
                  <a:pt x="190" y="492"/>
                </a:lnTo>
                <a:lnTo>
                  <a:pt x="190" y="492"/>
                </a:lnTo>
                <a:lnTo>
                  <a:pt x="184" y="478"/>
                </a:lnTo>
                <a:lnTo>
                  <a:pt x="184" y="478"/>
                </a:lnTo>
                <a:lnTo>
                  <a:pt x="178" y="474"/>
                </a:lnTo>
                <a:lnTo>
                  <a:pt x="172" y="468"/>
                </a:lnTo>
                <a:lnTo>
                  <a:pt x="172" y="468"/>
                </a:lnTo>
                <a:lnTo>
                  <a:pt x="170" y="462"/>
                </a:lnTo>
                <a:lnTo>
                  <a:pt x="170" y="456"/>
                </a:lnTo>
                <a:lnTo>
                  <a:pt x="170" y="456"/>
                </a:lnTo>
                <a:lnTo>
                  <a:pt x="174" y="450"/>
                </a:lnTo>
                <a:lnTo>
                  <a:pt x="180" y="444"/>
                </a:lnTo>
                <a:lnTo>
                  <a:pt x="180" y="444"/>
                </a:lnTo>
                <a:lnTo>
                  <a:pt x="182" y="436"/>
                </a:lnTo>
                <a:lnTo>
                  <a:pt x="182" y="428"/>
                </a:lnTo>
                <a:lnTo>
                  <a:pt x="182" y="428"/>
                </a:lnTo>
                <a:lnTo>
                  <a:pt x="182" y="422"/>
                </a:lnTo>
                <a:lnTo>
                  <a:pt x="180" y="418"/>
                </a:lnTo>
                <a:lnTo>
                  <a:pt x="180" y="418"/>
                </a:lnTo>
                <a:lnTo>
                  <a:pt x="182" y="414"/>
                </a:lnTo>
                <a:lnTo>
                  <a:pt x="184" y="412"/>
                </a:lnTo>
                <a:lnTo>
                  <a:pt x="184" y="410"/>
                </a:lnTo>
                <a:lnTo>
                  <a:pt x="184" y="410"/>
                </a:lnTo>
                <a:lnTo>
                  <a:pt x="182" y="406"/>
                </a:lnTo>
                <a:lnTo>
                  <a:pt x="178" y="404"/>
                </a:lnTo>
                <a:lnTo>
                  <a:pt x="170" y="402"/>
                </a:lnTo>
                <a:lnTo>
                  <a:pt x="170" y="402"/>
                </a:lnTo>
                <a:lnTo>
                  <a:pt x="156" y="390"/>
                </a:lnTo>
                <a:lnTo>
                  <a:pt x="156" y="390"/>
                </a:lnTo>
                <a:lnTo>
                  <a:pt x="150" y="384"/>
                </a:lnTo>
                <a:lnTo>
                  <a:pt x="144" y="378"/>
                </a:lnTo>
                <a:lnTo>
                  <a:pt x="144" y="378"/>
                </a:lnTo>
                <a:lnTo>
                  <a:pt x="144" y="372"/>
                </a:lnTo>
                <a:lnTo>
                  <a:pt x="144" y="368"/>
                </a:lnTo>
                <a:lnTo>
                  <a:pt x="144" y="368"/>
                </a:lnTo>
                <a:lnTo>
                  <a:pt x="140" y="354"/>
                </a:lnTo>
                <a:lnTo>
                  <a:pt x="140" y="354"/>
                </a:lnTo>
                <a:lnTo>
                  <a:pt x="134" y="346"/>
                </a:lnTo>
                <a:lnTo>
                  <a:pt x="130" y="342"/>
                </a:lnTo>
                <a:lnTo>
                  <a:pt x="130" y="338"/>
                </a:lnTo>
                <a:lnTo>
                  <a:pt x="130" y="338"/>
                </a:lnTo>
                <a:lnTo>
                  <a:pt x="130" y="332"/>
                </a:lnTo>
                <a:lnTo>
                  <a:pt x="130" y="330"/>
                </a:lnTo>
                <a:lnTo>
                  <a:pt x="132" y="330"/>
                </a:lnTo>
                <a:lnTo>
                  <a:pt x="132" y="330"/>
                </a:lnTo>
                <a:lnTo>
                  <a:pt x="134" y="330"/>
                </a:lnTo>
                <a:lnTo>
                  <a:pt x="134" y="332"/>
                </a:lnTo>
                <a:lnTo>
                  <a:pt x="136" y="336"/>
                </a:lnTo>
                <a:lnTo>
                  <a:pt x="138" y="338"/>
                </a:lnTo>
                <a:lnTo>
                  <a:pt x="138" y="338"/>
                </a:lnTo>
                <a:lnTo>
                  <a:pt x="140" y="336"/>
                </a:lnTo>
                <a:lnTo>
                  <a:pt x="142" y="334"/>
                </a:lnTo>
                <a:lnTo>
                  <a:pt x="144" y="328"/>
                </a:lnTo>
                <a:lnTo>
                  <a:pt x="144" y="328"/>
                </a:lnTo>
                <a:lnTo>
                  <a:pt x="142" y="324"/>
                </a:lnTo>
                <a:lnTo>
                  <a:pt x="138" y="318"/>
                </a:lnTo>
                <a:lnTo>
                  <a:pt x="138" y="318"/>
                </a:lnTo>
                <a:lnTo>
                  <a:pt x="138" y="316"/>
                </a:lnTo>
                <a:lnTo>
                  <a:pt x="140" y="312"/>
                </a:lnTo>
                <a:lnTo>
                  <a:pt x="140" y="312"/>
                </a:lnTo>
                <a:lnTo>
                  <a:pt x="144" y="312"/>
                </a:lnTo>
                <a:lnTo>
                  <a:pt x="152" y="312"/>
                </a:lnTo>
                <a:lnTo>
                  <a:pt x="158" y="312"/>
                </a:lnTo>
                <a:lnTo>
                  <a:pt x="160" y="312"/>
                </a:lnTo>
                <a:lnTo>
                  <a:pt x="160" y="310"/>
                </a:lnTo>
                <a:lnTo>
                  <a:pt x="160" y="310"/>
                </a:lnTo>
                <a:lnTo>
                  <a:pt x="160" y="308"/>
                </a:lnTo>
                <a:lnTo>
                  <a:pt x="156" y="306"/>
                </a:lnTo>
                <a:lnTo>
                  <a:pt x="150" y="304"/>
                </a:lnTo>
                <a:lnTo>
                  <a:pt x="150" y="304"/>
                </a:lnTo>
                <a:lnTo>
                  <a:pt x="142" y="304"/>
                </a:lnTo>
                <a:lnTo>
                  <a:pt x="132" y="304"/>
                </a:lnTo>
                <a:lnTo>
                  <a:pt x="132" y="304"/>
                </a:lnTo>
                <a:lnTo>
                  <a:pt x="124" y="300"/>
                </a:lnTo>
                <a:lnTo>
                  <a:pt x="120" y="298"/>
                </a:lnTo>
                <a:lnTo>
                  <a:pt x="118" y="296"/>
                </a:lnTo>
                <a:lnTo>
                  <a:pt x="118" y="296"/>
                </a:lnTo>
                <a:lnTo>
                  <a:pt x="118" y="292"/>
                </a:lnTo>
                <a:lnTo>
                  <a:pt x="120" y="286"/>
                </a:lnTo>
                <a:lnTo>
                  <a:pt x="122" y="282"/>
                </a:lnTo>
                <a:lnTo>
                  <a:pt x="124" y="278"/>
                </a:lnTo>
                <a:lnTo>
                  <a:pt x="124" y="278"/>
                </a:lnTo>
                <a:lnTo>
                  <a:pt x="120" y="274"/>
                </a:lnTo>
                <a:lnTo>
                  <a:pt x="120" y="274"/>
                </a:lnTo>
                <a:lnTo>
                  <a:pt x="116" y="276"/>
                </a:lnTo>
                <a:lnTo>
                  <a:pt x="112" y="278"/>
                </a:lnTo>
                <a:lnTo>
                  <a:pt x="112" y="278"/>
                </a:lnTo>
                <a:lnTo>
                  <a:pt x="104" y="274"/>
                </a:lnTo>
                <a:lnTo>
                  <a:pt x="102" y="272"/>
                </a:lnTo>
                <a:lnTo>
                  <a:pt x="100" y="270"/>
                </a:lnTo>
                <a:lnTo>
                  <a:pt x="100" y="270"/>
                </a:lnTo>
                <a:lnTo>
                  <a:pt x="104" y="268"/>
                </a:lnTo>
                <a:lnTo>
                  <a:pt x="106" y="266"/>
                </a:lnTo>
                <a:lnTo>
                  <a:pt x="106" y="266"/>
                </a:lnTo>
                <a:lnTo>
                  <a:pt x="106" y="266"/>
                </a:lnTo>
                <a:lnTo>
                  <a:pt x="104" y="264"/>
                </a:lnTo>
                <a:lnTo>
                  <a:pt x="100" y="262"/>
                </a:lnTo>
                <a:lnTo>
                  <a:pt x="100" y="262"/>
                </a:lnTo>
                <a:lnTo>
                  <a:pt x="92" y="264"/>
                </a:lnTo>
                <a:lnTo>
                  <a:pt x="84" y="264"/>
                </a:lnTo>
                <a:lnTo>
                  <a:pt x="84" y="264"/>
                </a:lnTo>
                <a:lnTo>
                  <a:pt x="80" y="260"/>
                </a:lnTo>
                <a:lnTo>
                  <a:pt x="80" y="260"/>
                </a:lnTo>
                <a:lnTo>
                  <a:pt x="78" y="254"/>
                </a:lnTo>
                <a:lnTo>
                  <a:pt x="78" y="254"/>
                </a:lnTo>
                <a:lnTo>
                  <a:pt x="70" y="244"/>
                </a:lnTo>
                <a:lnTo>
                  <a:pt x="70" y="244"/>
                </a:lnTo>
                <a:lnTo>
                  <a:pt x="54" y="232"/>
                </a:lnTo>
                <a:lnTo>
                  <a:pt x="38" y="222"/>
                </a:lnTo>
                <a:lnTo>
                  <a:pt x="38" y="222"/>
                </a:lnTo>
                <a:lnTo>
                  <a:pt x="34" y="220"/>
                </a:lnTo>
                <a:lnTo>
                  <a:pt x="28" y="222"/>
                </a:lnTo>
                <a:lnTo>
                  <a:pt x="28" y="222"/>
                </a:lnTo>
                <a:lnTo>
                  <a:pt x="28" y="224"/>
                </a:lnTo>
                <a:lnTo>
                  <a:pt x="26" y="228"/>
                </a:lnTo>
                <a:lnTo>
                  <a:pt x="26" y="228"/>
                </a:lnTo>
                <a:lnTo>
                  <a:pt x="24" y="228"/>
                </a:lnTo>
                <a:lnTo>
                  <a:pt x="20" y="228"/>
                </a:lnTo>
                <a:lnTo>
                  <a:pt x="14" y="224"/>
                </a:lnTo>
                <a:lnTo>
                  <a:pt x="14" y="224"/>
                </a:lnTo>
                <a:lnTo>
                  <a:pt x="14" y="220"/>
                </a:lnTo>
                <a:lnTo>
                  <a:pt x="16" y="218"/>
                </a:lnTo>
                <a:lnTo>
                  <a:pt x="18" y="214"/>
                </a:lnTo>
                <a:lnTo>
                  <a:pt x="18" y="212"/>
                </a:lnTo>
                <a:lnTo>
                  <a:pt x="18" y="212"/>
                </a:lnTo>
                <a:lnTo>
                  <a:pt x="16" y="208"/>
                </a:lnTo>
                <a:lnTo>
                  <a:pt x="12" y="206"/>
                </a:lnTo>
                <a:lnTo>
                  <a:pt x="4" y="202"/>
                </a:lnTo>
                <a:lnTo>
                  <a:pt x="4" y="202"/>
                </a:lnTo>
                <a:lnTo>
                  <a:pt x="2" y="200"/>
                </a:lnTo>
                <a:lnTo>
                  <a:pt x="0" y="196"/>
                </a:lnTo>
                <a:lnTo>
                  <a:pt x="0" y="196"/>
                </a:lnTo>
                <a:lnTo>
                  <a:pt x="2" y="194"/>
                </a:lnTo>
                <a:lnTo>
                  <a:pt x="4" y="194"/>
                </a:lnTo>
                <a:lnTo>
                  <a:pt x="12" y="196"/>
                </a:lnTo>
                <a:lnTo>
                  <a:pt x="20" y="198"/>
                </a:lnTo>
                <a:lnTo>
                  <a:pt x="24" y="198"/>
                </a:lnTo>
                <a:lnTo>
                  <a:pt x="24" y="198"/>
                </a:lnTo>
                <a:lnTo>
                  <a:pt x="28" y="194"/>
                </a:lnTo>
                <a:lnTo>
                  <a:pt x="28" y="188"/>
                </a:lnTo>
                <a:lnTo>
                  <a:pt x="28" y="188"/>
                </a:lnTo>
                <a:lnTo>
                  <a:pt x="26" y="188"/>
                </a:lnTo>
                <a:lnTo>
                  <a:pt x="24" y="188"/>
                </a:lnTo>
                <a:lnTo>
                  <a:pt x="18" y="188"/>
                </a:lnTo>
                <a:lnTo>
                  <a:pt x="18" y="188"/>
                </a:lnTo>
                <a:lnTo>
                  <a:pt x="14" y="188"/>
                </a:lnTo>
                <a:lnTo>
                  <a:pt x="10" y="186"/>
                </a:lnTo>
                <a:lnTo>
                  <a:pt x="10" y="186"/>
                </a:lnTo>
                <a:lnTo>
                  <a:pt x="8" y="184"/>
                </a:lnTo>
                <a:lnTo>
                  <a:pt x="8" y="180"/>
                </a:lnTo>
                <a:lnTo>
                  <a:pt x="8" y="180"/>
                </a:lnTo>
                <a:lnTo>
                  <a:pt x="12" y="176"/>
                </a:lnTo>
                <a:lnTo>
                  <a:pt x="16" y="174"/>
                </a:lnTo>
                <a:lnTo>
                  <a:pt x="16" y="174"/>
                </a:lnTo>
                <a:lnTo>
                  <a:pt x="22" y="176"/>
                </a:lnTo>
                <a:lnTo>
                  <a:pt x="22" y="176"/>
                </a:lnTo>
                <a:lnTo>
                  <a:pt x="24" y="174"/>
                </a:lnTo>
                <a:lnTo>
                  <a:pt x="24" y="170"/>
                </a:lnTo>
                <a:lnTo>
                  <a:pt x="24" y="170"/>
                </a:lnTo>
                <a:lnTo>
                  <a:pt x="24" y="168"/>
                </a:lnTo>
                <a:lnTo>
                  <a:pt x="20" y="168"/>
                </a:lnTo>
                <a:lnTo>
                  <a:pt x="14" y="168"/>
                </a:lnTo>
                <a:lnTo>
                  <a:pt x="6" y="168"/>
                </a:lnTo>
                <a:lnTo>
                  <a:pt x="4" y="168"/>
                </a:lnTo>
                <a:lnTo>
                  <a:pt x="2" y="168"/>
                </a:lnTo>
                <a:lnTo>
                  <a:pt x="2" y="168"/>
                </a:lnTo>
                <a:lnTo>
                  <a:pt x="2" y="164"/>
                </a:lnTo>
                <a:lnTo>
                  <a:pt x="4" y="162"/>
                </a:lnTo>
                <a:lnTo>
                  <a:pt x="4" y="162"/>
                </a:lnTo>
                <a:lnTo>
                  <a:pt x="6" y="156"/>
                </a:lnTo>
                <a:lnTo>
                  <a:pt x="10" y="152"/>
                </a:lnTo>
                <a:lnTo>
                  <a:pt x="10" y="152"/>
                </a:lnTo>
                <a:lnTo>
                  <a:pt x="16" y="150"/>
                </a:lnTo>
                <a:lnTo>
                  <a:pt x="24" y="148"/>
                </a:lnTo>
                <a:lnTo>
                  <a:pt x="38" y="146"/>
                </a:lnTo>
                <a:lnTo>
                  <a:pt x="38" y="146"/>
                </a:lnTo>
                <a:lnTo>
                  <a:pt x="56" y="148"/>
                </a:lnTo>
                <a:lnTo>
                  <a:pt x="56" y="148"/>
                </a:lnTo>
                <a:lnTo>
                  <a:pt x="64" y="150"/>
                </a:lnTo>
                <a:lnTo>
                  <a:pt x="64" y="150"/>
                </a:lnTo>
                <a:lnTo>
                  <a:pt x="74" y="150"/>
                </a:lnTo>
                <a:lnTo>
                  <a:pt x="78" y="150"/>
                </a:lnTo>
                <a:lnTo>
                  <a:pt x="82" y="148"/>
                </a:lnTo>
                <a:lnTo>
                  <a:pt x="82" y="148"/>
                </a:lnTo>
                <a:lnTo>
                  <a:pt x="84" y="142"/>
                </a:lnTo>
                <a:lnTo>
                  <a:pt x="84" y="142"/>
                </a:lnTo>
                <a:lnTo>
                  <a:pt x="92" y="140"/>
                </a:lnTo>
                <a:lnTo>
                  <a:pt x="92" y="140"/>
                </a:lnTo>
                <a:lnTo>
                  <a:pt x="96" y="144"/>
                </a:lnTo>
                <a:lnTo>
                  <a:pt x="96" y="144"/>
                </a:lnTo>
                <a:lnTo>
                  <a:pt x="106" y="144"/>
                </a:lnTo>
                <a:lnTo>
                  <a:pt x="110" y="146"/>
                </a:lnTo>
                <a:lnTo>
                  <a:pt x="114" y="146"/>
                </a:lnTo>
                <a:lnTo>
                  <a:pt x="114" y="146"/>
                </a:lnTo>
                <a:lnTo>
                  <a:pt x="120" y="152"/>
                </a:lnTo>
                <a:lnTo>
                  <a:pt x="126" y="162"/>
                </a:lnTo>
                <a:lnTo>
                  <a:pt x="130" y="172"/>
                </a:lnTo>
                <a:lnTo>
                  <a:pt x="136" y="176"/>
                </a:lnTo>
                <a:lnTo>
                  <a:pt x="136" y="176"/>
                </a:lnTo>
                <a:lnTo>
                  <a:pt x="140" y="178"/>
                </a:lnTo>
                <a:lnTo>
                  <a:pt x="146" y="176"/>
                </a:lnTo>
                <a:lnTo>
                  <a:pt x="152" y="174"/>
                </a:lnTo>
                <a:lnTo>
                  <a:pt x="158" y="174"/>
                </a:lnTo>
                <a:lnTo>
                  <a:pt x="158" y="174"/>
                </a:lnTo>
                <a:lnTo>
                  <a:pt x="166" y="178"/>
                </a:lnTo>
                <a:lnTo>
                  <a:pt x="166" y="178"/>
                </a:lnTo>
                <a:lnTo>
                  <a:pt x="174" y="176"/>
                </a:lnTo>
                <a:lnTo>
                  <a:pt x="174" y="176"/>
                </a:lnTo>
                <a:lnTo>
                  <a:pt x="184" y="176"/>
                </a:lnTo>
                <a:lnTo>
                  <a:pt x="184" y="176"/>
                </a:lnTo>
                <a:lnTo>
                  <a:pt x="188" y="178"/>
                </a:lnTo>
                <a:lnTo>
                  <a:pt x="188" y="178"/>
                </a:lnTo>
                <a:lnTo>
                  <a:pt x="192" y="184"/>
                </a:lnTo>
                <a:lnTo>
                  <a:pt x="192" y="184"/>
                </a:lnTo>
                <a:lnTo>
                  <a:pt x="198" y="186"/>
                </a:lnTo>
                <a:lnTo>
                  <a:pt x="204" y="186"/>
                </a:lnTo>
                <a:lnTo>
                  <a:pt x="204" y="186"/>
                </a:lnTo>
                <a:lnTo>
                  <a:pt x="208" y="184"/>
                </a:lnTo>
                <a:lnTo>
                  <a:pt x="210" y="182"/>
                </a:lnTo>
                <a:lnTo>
                  <a:pt x="210" y="182"/>
                </a:lnTo>
                <a:lnTo>
                  <a:pt x="208" y="178"/>
                </a:lnTo>
                <a:lnTo>
                  <a:pt x="204" y="176"/>
                </a:lnTo>
                <a:lnTo>
                  <a:pt x="204" y="176"/>
                </a:lnTo>
                <a:lnTo>
                  <a:pt x="202" y="168"/>
                </a:lnTo>
                <a:lnTo>
                  <a:pt x="204" y="162"/>
                </a:lnTo>
                <a:lnTo>
                  <a:pt x="204" y="162"/>
                </a:lnTo>
                <a:lnTo>
                  <a:pt x="206" y="148"/>
                </a:lnTo>
                <a:lnTo>
                  <a:pt x="206" y="148"/>
                </a:lnTo>
                <a:lnTo>
                  <a:pt x="208" y="134"/>
                </a:lnTo>
                <a:lnTo>
                  <a:pt x="208" y="126"/>
                </a:lnTo>
                <a:lnTo>
                  <a:pt x="206" y="120"/>
                </a:lnTo>
                <a:lnTo>
                  <a:pt x="206" y="120"/>
                </a:lnTo>
                <a:lnTo>
                  <a:pt x="200" y="114"/>
                </a:lnTo>
                <a:lnTo>
                  <a:pt x="200" y="114"/>
                </a:lnTo>
                <a:lnTo>
                  <a:pt x="200" y="104"/>
                </a:lnTo>
                <a:lnTo>
                  <a:pt x="200" y="104"/>
                </a:lnTo>
                <a:lnTo>
                  <a:pt x="198" y="92"/>
                </a:lnTo>
                <a:lnTo>
                  <a:pt x="200" y="84"/>
                </a:lnTo>
                <a:lnTo>
                  <a:pt x="202" y="80"/>
                </a:lnTo>
                <a:lnTo>
                  <a:pt x="202" y="80"/>
                </a:lnTo>
                <a:lnTo>
                  <a:pt x="204" y="82"/>
                </a:lnTo>
                <a:lnTo>
                  <a:pt x="206" y="82"/>
                </a:lnTo>
                <a:lnTo>
                  <a:pt x="212" y="86"/>
                </a:lnTo>
                <a:lnTo>
                  <a:pt x="212" y="86"/>
                </a:lnTo>
                <a:lnTo>
                  <a:pt x="224" y="88"/>
                </a:lnTo>
                <a:lnTo>
                  <a:pt x="234" y="90"/>
                </a:lnTo>
                <a:lnTo>
                  <a:pt x="234" y="90"/>
                </a:lnTo>
                <a:lnTo>
                  <a:pt x="238" y="92"/>
                </a:lnTo>
                <a:lnTo>
                  <a:pt x="238" y="92"/>
                </a:lnTo>
                <a:lnTo>
                  <a:pt x="236" y="98"/>
                </a:lnTo>
                <a:lnTo>
                  <a:pt x="234" y="102"/>
                </a:lnTo>
                <a:lnTo>
                  <a:pt x="234" y="102"/>
                </a:lnTo>
                <a:lnTo>
                  <a:pt x="238" y="112"/>
                </a:lnTo>
                <a:lnTo>
                  <a:pt x="240" y="118"/>
                </a:lnTo>
                <a:lnTo>
                  <a:pt x="244" y="122"/>
                </a:lnTo>
                <a:lnTo>
                  <a:pt x="244" y="122"/>
                </a:lnTo>
                <a:lnTo>
                  <a:pt x="250" y="122"/>
                </a:lnTo>
                <a:lnTo>
                  <a:pt x="250" y="122"/>
                </a:lnTo>
                <a:lnTo>
                  <a:pt x="266" y="128"/>
                </a:lnTo>
                <a:lnTo>
                  <a:pt x="266" y="128"/>
                </a:lnTo>
                <a:lnTo>
                  <a:pt x="280" y="136"/>
                </a:lnTo>
                <a:lnTo>
                  <a:pt x="280" y="136"/>
                </a:lnTo>
                <a:lnTo>
                  <a:pt x="292" y="138"/>
                </a:lnTo>
                <a:lnTo>
                  <a:pt x="292" y="138"/>
                </a:lnTo>
                <a:lnTo>
                  <a:pt x="302" y="138"/>
                </a:lnTo>
                <a:lnTo>
                  <a:pt x="302" y="138"/>
                </a:lnTo>
                <a:lnTo>
                  <a:pt x="308" y="134"/>
                </a:lnTo>
                <a:lnTo>
                  <a:pt x="316" y="132"/>
                </a:lnTo>
                <a:lnTo>
                  <a:pt x="316" y="132"/>
                </a:lnTo>
                <a:lnTo>
                  <a:pt x="320" y="132"/>
                </a:lnTo>
                <a:lnTo>
                  <a:pt x="328" y="132"/>
                </a:lnTo>
                <a:lnTo>
                  <a:pt x="334" y="134"/>
                </a:lnTo>
                <a:lnTo>
                  <a:pt x="338" y="134"/>
                </a:lnTo>
                <a:lnTo>
                  <a:pt x="338" y="134"/>
                </a:lnTo>
                <a:lnTo>
                  <a:pt x="340" y="130"/>
                </a:lnTo>
                <a:lnTo>
                  <a:pt x="340" y="130"/>
                </a:lnTo>
                <a:lnTo>
                  <a:pt x="338" y="128"/>
                </a:lnTo>
                <a:lnTo>
                  <a:pt x="334" y="126"/>
                </a:lnTo>
                <a:lnTo>
                  <a:pt x="334" y="126"/>
                </a:lnTo>
                <a:lnTo>
                  <a:pt x="326" y="126"/>
                </a:lnTo>
                <a:lnTo>
                  <a:pt x="322" y="126"/>
                </a:lnTo>
                <a:lnTo>
                  <a:pt x="320" y="124"/>
                </a:lnTo>
                <a:lnTo>
                  <a:pt x="320" y="124"/>
                </a:lnTo>
                <a:lnTo>
                  <a:pt x="318" y="120"/>
                </a:lnTo>
                <a:lnTo>
                  <a:pt x="320" y="118"/>
                </a:lnTo>
                <a:lnTo>
                  <a:pt x="320" y="118"/>
                </a:lnTo>
                <a:lnTo>
                  <a:pt x="324" y="110"/>
                </a:lnTo>
                <a:lnTo>
                  <a:pt x="330" y="104"/>
                </a:lnTo>
                <a:lnTo>
                  <a:pt x="330" y="104"/>
                </a:lnTo>
                <a:lnTo>
                  <a:pt x="338" y="100"/>
                </a:lnTo>
                <a:lnTo>
                  <a:pt x="348" y="98"/>
                </a:lnTo>
                <a:lnTo>
                  <a:pt x="348" y="98"/>
                </a:lnTo>
                <a:lnTo>
                  <a:pt x="366" y="94"/>
                </a:lnTo>
                <a:lnTo>
                  <a:pt x="384" y="92"/>
                </a:lnTo>
                <a:lnTo>
                  <a:pt x="384" y="92"/>
                </a:lnTo>
                <a:lnTo>
                  <a:pt x="402" y="84"/>
                </a:lnTo>
                <a:lnTo>
                  <a:pt x="402" y="84"/>
                </a:lnTo>
                <a:lnTo>
                  <a:pt x="410" y="78"/>
                </a:lnTo>
                <a:lnTo>
                  <a:pt x="418" y="72"/>
                </a:lnTo>
                <a:lnTo>
                  <a:pt x="418" y="72"/>
                </a:lnTo>
                <a:lnTo>
                  <a:pt x="420" y="68"/>
                </a:lnTo>
                <a:lnTo>
                  <a:pt x="420" y="66"/>
                </a:lnTo>
                <a:lnTo>
                  <a:pt x="420" y="66"/>
                </a:lnTo>
                <a:lnTo>
                  <a:pt x="416" y="60"/>
                </a:lnTo>
                <a:lnTo>
                  <a:pt x="416" y="60"/>
                </a:lnTo>
                <a:lnTo>
                  <a:pt x="416" y="52"/>
                </a:lnTo>
                <a:lnTo>
                  <a:pt x="420" y="44"/>
                </a:lnTo>
                <a:lnTo>
                  <a:pt x="426" y="28"/>
                </a:lnTo>
                <a:lnTo>
                  <a:pt x="426" y="28"/>
                </a:lnTo>
                <a:lnTo>
                  <a:pt x="430" y="18"/>
                </a:lnTo>
                <a:lnTo>
                  <a:pt x="434" y="12"/>
                </a:lnTo>
                <a:lnTo>
                  <a:pt x="436" y="8"/>
                </a:lnTo>
                <a:lnTo>
                  <a:pt x="436" y="8"/>
                </a:lnTo>
                <a:lnTo>
                  <a:pt x="444" y="6"/>
                </a:lnTo>
                <a:lnTo>
                  <a:pt x="452" y="4"/>
                </a:lnTo>
                <a:lnTo>
                  <a:pt x="466" y="4"/>
                </a:lnTo>
                <a:lnTo>
                  <a:pt x="466" y="4"/>
                </a:lnTo>
                <a:lnTo>
                  <a:pt x="478" y="2"/>
                </a:lnTo>
                <a:lnTo>
                  <a:pt x="490" y="2"/>
                </a:lnTo>
                <a:lnTo>
                  <a:pt x="490" y="2"/>
                </a:lnTo>
                <a:lnTo>
                  <a:pt x="494" y="2"/>
                </a:lnTo>
                <a:lnTo>
                  <a:pt x="496" y="0"/>
                </a:lnTo>
                <a:lnTo>
                  <a:pt x="496" y="0"/>
                </a:lnTo>
                <a:lnTo>
                  <a:pt x="494" y="18"/>
                </a:lnTo>
                <a:lnTo>
                  <a:pt x="494" y="18"/>
                </a:lnTo>
                <a:lnTo>
                  <a:pt x="494" y="22"/>
                </a:lnTo>
                <a:lnTo>
                  <a:pt x="494" y="28"/>
                </a:lnTo>
                <a:lnTo>
                  <a:pt x="494" y="28"/>
                </a:lnTo>
                <a:lnTo>
                  <a:pt x="500" y="32"/>
                </a:lnTo>
                <a:lnTo>
                  <a:pt x="506" y="36"/>
                </a:lnTo>
                <a:lnTo>
                  <a:pt x="506" y="36"/>
                </a:lnTo>
                <a:lnTo>
                  <a:pt x="512" y="34"/>
                </a:lnTo>
                <a:lnTo>
                  <a:pt x="518" y="36"/>
                </a:lnTo>
                <a:lnTo>
                  <a:pt x="518" y="36"/>
                </a:lnTo>
                <a:lnTo>
                  <a:pt x="520" y="40"/>
                </a:lnTo>
                <a:lnTo>
                  <a:pt x="520" y="46"/>
                </a:lnTo>
                <a:lnTo>
                  <a:pt x="522" y="52"/>
                </a:lnTo>
                <a:lnTo>
                  <a:pt x="524" y="58"/>
                </a:lnTo>
                <a:lnTo>
                  <a:pt x="524" y="58"/>
                </a:lnTo>
                <a:lnTo>
                  <a:pt x="528" y="60"/>
                </a:lnTo>
                <a:lnTo>
                  <a:pt x="534" y="62"/>
                </a:lnTo>
                <a:lnTo>
                  <a:pt x="534" y="62"/>
                </a:lnTo>
                <a:lnTo>
                  <a:pt x="548" y="74"/>
                </a:lnTo>
                <a:lnTo>
                  <a:pt x="548" y="74"/>
                </a:lnTo>
                <a:lnTo>
                  <a:pt x="554" y="76"/>
                </a:lnTo>
                <a:lnTo>
                  <a:pt x="562" y="80"/>
                </a:lnTo>
                <a:lnTo>
                  <a:pt x="562" y="80"/>
                </a:lnTo>
                <a:lnTo>
                  <a:pt x="566" y="86"/>
                </a:lnTo>
                <a:lnTo>
                  <a:pt x="566" y="86"/>
                </a:lnTo>
                <a:lnTo>
                  <a:pt x="568" y="96"/>
                </a:lnTo>
                <a:lnTo>
                  <a:pt x="568" y="96"/>
                </a:lnTo>
                <a:lnTo>
                  <a:pt x="566" y="104"/>
                </a:lnTo>
                <a:lnTo>
                  <a:pt x="566" y="110"/>
                </a:lnTo>
                <a:lnTo>
                  <a:pt x="568" y="114"/>
                </a:lnTo>
                <a:lnTo>
                  <a:pt x="568" y="114"/>
                </a:lnTo>
                <a:lnTo>
                  <a:pt x="572" y="116"/>
                </a:lnTo>
                <a:lnTo>
                  <a:pt x="578" y="120"/>
                </a:lnTo>
                <a:lnTo>
                  <a:pt x="578" y="120"/>
                </a:lnTo>
                <a:lnTo>
                  <a:pt x="584" y="120"/>
                </a:lnTo>
                <a:lnTo>
                  <a:pt x="588" y="120"/>
                </a:lnTo>
                <a:lnTo>
                  <a:pt x="588" y="120"/>
                </a:lnTo>
                <a:lnTo>
                  <a:pt x="592" y="118"/>
                </a:lnTo>
                <a:lnTo>
                  <a:pt x="594" y="114"/>
                </a:lnTo>
                <a:lnTo>
                  <a:pt x="594" y="114"/>
                </a:lnTo>
                <a:lnTo>
                  <a:pt x="598" y="108"/>
                </a:lnTo>
                <a:lnTo>
                  <a:pt x="604" y="106"/>
                </a:lnTo>
                <a:lnTo>
                  <a:pt x="604" y="106"/>
                </a:lnTo>
                <a:lnTo>
                  <a:pt x="606" y="106"/>
                </a:lnTo>
                <a:lnTo>
                  <a:pt x="610" y="106"/>
                </a:lnTo>
                <a:lnTo>
                  <a:pt x="610" y="106"/>
                </a:lnTo>
                <a:lnTo>
                  <a:pt x="610" y="108"/>
                </a:lnTo>
                <a:lnTo>
                  <a:pt x="610" y="112"/>
                </a:lnTo>
                <a:lnTo>
                  <a:pt x="608" y="120"/>
                </a:lnTo>
                <a:lnTo>
                  <a:pt x="606" y="126"/>
                </a:lnTo>
                <a:lnTo>
                  <a:pt x="606" y="132"/>
                </a:lnTo>
                <a:lnTo>
                  <a:pt x="606" y="132"/>
                </a:lnTo>
                <a:lnTo>
                  <a:pt x="608" y="134"/>
                </a:lnTo>
                <a:lnTo>
                  <a:pt x="612" y="136"/>
                </a:lnTo>
                <a:lnTo>
                  <a:pt x="612" y="136"/>
                </a:lnTo>
                <a:lnTo>
                  <a:pt x="610" y="138"/>
                </a:lnTo>
                <a:lnTo>
                  <a:pt x="608" y="142"/>
                </a:lnTo>
                <a:lnTo>
                  <a:pt x="608" y="142"/>
                </a:lnTo>
                <a:lnTo>
                  <a:pt x="610" y="144"/>
                </a:lnTo>
                <a:lnTo>
                  <a:pt x="612" y="146"/>
                </a:lnTo>
                <a:lnTo>
                  <a:pt x="620" y="150"/>
                </a:lnTo>
                <a:lnTo>
                  <a:pt x="620" y="150"/>
                </a:lnTo>
                <a:lnTo>
                  <a:pt x="626" y="158"/>
                </a:lnTo>
                <a:lnTo>
                  <a:pt x="626" y="158"/>
                </a:lnTo>
                <a:lnTo>
                  <a:pt x="632" y="162"/>
                </a:lnTo>
                <a:lnTo>
                  <a:pt x="638" y="164"/>
                </a:lnTo>
                <a:lnTo>
                  <a:pt x="638" y="164"/>
                </a:lnTo>
                <a:lnTo>
                  <a:pt x="648" y="162"/>
                </a:lnTo>
                <a:lnTo>
                  <a:pt x="648" y="162"/>
                </a:lnTo>
                <a:lnTo>
                  <a:pt x="652" y="164"/>
                </a:lnTo>
                <a:lnTo>
                  <a:pt x="658" y="166"/>
                </a:lnTo>
                <a:lnTo>
                  <a:pt x="664" y="166"/>
                </a:lnTo>
                <a:lnTo>
                  <a:pt x="666" y="168"/>
                </a:lnTo>
                <a:lnTo>
                  <a:pt x="666" y="170"/>
                </a:lnTo>
                <a:lnTo>
                  <a:pt x="666" y="170"/>
                </a:lnTo>
                <a:lnTo>
                  <a:pt x="668" y="172"/>
                </a:lnTo>
                <a:lnTo>
                  <a:pt x="672" y="172"/>
                </a:lnTo>
                <a:lnTo>
                  <a:pt x="680" y="170"/>
                </a:lnTo>
                <a:lnTo>
                  <a:pt x="680" y="170"/>
                </a:lnTo>
                <a:lnTo>
                  <a:pt x="686" y="176"/>
                </a:lnTo>
                <a:lnTo>
                  <a:pt x="692" y="184"/>
                </a:lnTo>
                <a:lnTo>
                  <a:pt x="692" y="184"/>
                </a:lnTo>
                <a:lnTo>
                  <a:pt x="700" y="192"/>
                </a:lnTo>
                <a:lnTo>
                  <a:pt x="700" y="192"/>
                </a:lnTo>
                <a:lnTo>
                  <a:pt x="702" y="198"/>
                </a:lnTo>
                <a:lnTo>
                  <a:pt x="706" y="204"/>
                </a:lnTo>
                <a:lnTo>
                  <a:pt x="706" y="204"/>
                </a:lnTo>
                <a:lnTo>
                  <a:pt x="710" y="206"/>
                </a:lnTo>
                <a:lnTo>
                  <a:pt x="716" y="208"/>
                </a:lnTo>
                <a:lnTo>
                  <a:pt x="726" y="208"/>
                </a:lnTo>
                <a:lnTo>
                  <a:pt x="726" y="208"/>
                </a:lnTo>
                <a:lnTo>
                  <a:pt x="748" y="216"/>
                </a:lnTo>
                <a:lnTo>
                  <a:pt x="770" y="226"/>
                </a:lnTo>
                <a:lnTo>
                  <a:pt x="770" y="226"/>
                </a:lnTo>
                <a:lnTo>
                  <a:pt x="778" y="230"/>
                </a:lnTo>
                <a:lnTo>
                  <a:pt x="782" y="232"/>
                </a:lnTo>
                <a:lnTo>
                  <a:pt x="784" y="234"/>
                </a:lnTo>
                <a:lnTo>
                  <a:pt x="784" y="2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0" name="Freeform 300"/>
          <p:cNvSpPr>
            <a:spLocks noChangeAspect="1"/>
          </p:cNvSpPr>
          <p:nvPr/>
        </p:nvSpPr>
        <p:spPr bwMode="auto">
          <a:xfrm>
            <a:off x="10024714" y="4895866"/>
            <a:ext cx="48716" cy="112259"/>
          </a:xfrm>
          <a:custGeom>
            <a:avLst/>
            <a:gdLst/>
            <a:ahLst/>
            <a:cxnLst>
              <a:cxn ang="0">
                <a:pos x="62" y="42"/>
              </a:cxn>
              <a:cxn ang="0">
                <a:pos x="66" y="76"/>
              </a:cxn>
              <a:cxn ang="0">
                <a:pos x="62" y="90"/>
              </a:cxn>
              <a:cxn ang="0">
                <a:pos x="58" y="102"/>
              </a:cxn>
              <a:cxn ang="0">
                <a:pos x="54" y="114"/>
              </a:cxn>
              <a:cxn ang="0">
                <a:pos x="48" y="132"/>
              </a:cxn>
              <a:cxn ang="0">
                <a:pos x="42" y="140"/>
              </a:cxn>
              <a:cxn ang="0">
                <a:pos x="38" y="148"/>
              </a:cxn>
              <a:cxn ang="0">
                <a:pos x="38" y="154"/>
              </a:cxn>
              <a:cxn ang="0">
                <a:pos x="36" y="156"/>
              </a:cxn>
              <a:cxn ang="0">
                <a:pos x="34" y="150"/>
              </a:cxn>
              <a:cxn ang="0">
                <a:pos x="32" y="144"/>
              </a:cxn>
              <a:cxn ang="0">
                <a:pos x="24" y="142"/>
              </a:cxn>
              <a:cxn ang="0">
                <a:pos x="16" y="138"/>
              </a:cxn>
              <a:cxn ang="0">
                <a:pos x="12" y="130"/>
              </a:cxn>
              <a:cxn ang="0">
                <a:pos x="14" y="120"/>
              </a:cxn>
              <a:cxn ang="0">
                <a:pos x="10" y="118"/>
              </a:cxn>
              <a:cxn ang="0">
                <a:pos x="6" y="116"/>
              </a:cxn>
              <a:cxn ang="0">
                <a:pos x="4" y="108"/>
              </a:cxn>
              <a:cxn ang="0">
                <a:pos x="4" y="94"/>
              </a:cxn>
              <a:cxn ang="0">
                <a:pos x="4" y="80"/>
              </a:cxn>
              <a:cxn ang="0">
                <a:pos x="0" y="72"/>
              </a:cxn>
              <a:cxn ang="0">
                <a:pos x="2" y="52"/>
              </a:cxn>
              <a:cxn ang="0">
                <a:pos x="4" y="44"/>
              </a:cxn>
              <a:cxn ang="0">
                <a:pos x="10" y="36"/>
              </a:cxn>
              <a:cxn ang="0">
                <a:pos x="12" y="36"/>
              </a:cxn>
              <a:cxn ang="0">
                <a:pos x="14" y="38"/>
              </a:cxn>
              <a:cxn ang="0">
                <a:pos x="24" y="36"/>
              </a:cxn>
              <a:cxn ang="0">
                <a:pos x="38" y="26"/>
              </a:cxn>
              <a:cxn ang="0">
                <a:pos x="50" y="24"/>
              </a:cxn>
              <a:cxn ang="0">
                <a:pos x="52" y="18"/>
              </a:cxn>
              <a:cxn ang="0">
                <a:pos x="54" y="8"/>
              </a:cxn>
              <a:cxn ang="0">
                <a:pos x="56" y="0"/>
              </a:cxn>
              <a:cxn ang="0">
                <a:pos x="60" y="2"/>
              </a:cxn>
              <a:cxn ang="0">
                <a:pos x="62" y="4"/>
              </a:cxn>
              <a:cxn ang="0">
                <a:pos x="64" y="22"/>
              </a:cxn>
              <a:cxn ang="0">
                <a:pos x="62" y="42"/>
              </a:cxn>
            </a:cxnLst>
            <a:rect l="0" t="0" r="r" b="b"/>
            <a:pathLst>
              <a:path w="66" h="156">
                <a:moveTo>
                  <a:pt x="62" y="42"/>
                </a:moveTo>
                <a:lnTo>
                  <a:pt x="62" y="42"/>
                </a:lnTo>
                <a:lnTo>
                  <a:pt x="64" y="60"/>
                </a:lnTo>
                <a:lnTo>
                  <a:pt x="66" y="76"/>
                </a:lnTo>
                <a:lnTo>
                  <a:pt x="66" y="76"/>
                </a:lnTo>
                <a:lnTo>
                  <a:pt x="62" y="90"/>
                </a:lnTo>
                <a:lnTo>
                  <a:pt x="62" y="90"/>
                </a:lnTo>
                <a:lnTo>
                  <a:pt x="58" y="102"/>
                </a:lnTo>
                <a:lnTo>
                  <a:pt x="58" y="102"/>
                </a:lnTo>
                <a:lnTo>
                  <a:pt x="54" y="114"/>
                </a:lnTo>
                <a:lnTo>
                  <a:pt x="54" y="114"/>
                </a:lnTo>
                <a:lnTo>
                  <a:pt x="48" y="132"/>
                </a:lnTo>
                <a:lnTo>
                  <a:pt x="48" y="132"/>
                </a:lnTo>
                <a:lnTo>
                  <a:pt x="42" y="140"/>
                </a:lnTo>
                <a:lnTo>
                  <a:pt x="38" y="148"/>
                </a:lnTo>
                <a:lnTo>
                  <a:pt x="38" y="148"/>
                </a:lnTo>
                <a:lnTo>
                  <a:pt x="38" y="152"/>
                </a:lnTo>
                <a:lnTo>
                  <a:pt x="38" y="154"/>
                </a:lnTo>
                <a:lnTo>
                  <a:pt x="36" y="156"/>
                </a:lnTo>
                <a:lnTo>
                  <a:pt x="36" y="156"/>
                </a:lnTo>
                <a:lnTo>
                  <a:pt x="34" y="154"/>
                </a:lnTo>
                <a:lnTo>
                  <a:pt x="34" y="150"/>
                </a:lnTo>
                <a:lnTo>
                  <a:pt x="32" y="144"/>
                </a:lnTo>
                <a:lnTo>
                  <a:pt x="32" y="144"/>
                </a:lnTo>
                <a:lnTo>
                  <a:pt x="24" y="142"/>
                </a:lnTo>
                <a:lnTo>
                  <a:pt x="24" y="142"/>
                </a:lnTo>
                <a:lnTo>
                  <a:pt x="16" y="138"/>
                </a:lnTo>
                <a:lnTo>
                  <a:pt x="16" y="138"/>
                </a:lnTo>
                <a:lnTo>
                  <a:pt x="12" y="130"/>
                </a:lnTo>
                <a:lnTo>
                  <a:pt x="12" y="130"/>
                </a:lnTo>
                <a:lnTo>
                  <a:pt x="14" y="124"/>
                </a:lnTo>
                <a:lnTo>
                  <a:pt x="14" y="120"/>
                </a:lnTo>
                <a:lnTo>
                  <a:pt x="14" y="120"/>
                </a:lnTo>
                <a:lnTo>
                  <a:pt x="10" y="118"/>
                </a:lnTo>
                <a:lnTo>
                  <a:pt x="6" y="116"/>
                </a:lnTo>
                <a:lnTo>
                  <a:pt x="6" y="116"/>
                </a:lnTo>
                <a:lnTo>
                  <a:pt x="4" y="112"/>
                </a:lnTo>
                <a:lnTo>
                  <a:pt x="4" y="108"/>
                </a:lnTo>
                <a:lnTo>
                  <a:pt x="4" y="108"/>
                </a:lnTo>
                <a:lnTo>
                  <a:pt x="4" y="94"/>
                </a:lnTo>
                <a:lnTo>
                  <a:pt x="4" y="80"/>
                </a:lnTo>
                <a:lnTo>
                  <a:pt x="4" y="80"/>
                </a:lnTo>
                <a:lnTo>
                  <a:pt x="0" y="72"/>
                </a:lnTo>
                <a:lnTo>
                  <a:pt x="0" y="72"/>
                </a:lnTo>
                <a:lnTo>
                  <a:pt x="0" y="62"/>
                </a:lnTo>
                <a:lnTo>
                  <a:pt x="2" y="52"/>
                </a:lnTo>
                <a:lnTo>
                  <a:pt x="2" y="52"/>
                </a:lnTo>
                <a:lnTo>
                  <a:pt x="4" y="44"/>
                </a:lnTo>
                <a:lnTo>
                  <a:pt x="6" y="38"/>
                </a:lnTo>
                <a:lnTo>
                  <a:pt x="10" y="36"/>
                </a:lnTo>
                <a:lnTo>
                  <a:pt x="10" y="36"/>
                </a:lnTo>
                <a:lnTo>
                  <a:pt x="12" y="36"/>
                </a:lnTo>
                <a:lnTo>
                  <a:pt x="14" y="38"/>
                </a:lnTo>
                <a:lnTo>
                  <a:pt x="14" y="38"/>
                </a:lnTo>
                <a:lnTo>
                  <a:pt x="24" y="36"/>
                </a:lnTo>
                <a:lnTo>
                  <a:pt x="24" y="36"/>
                </a:lnTo>
                <a:lnTo>
                  <a:pt x="38" y="26"/>
                </a:lnTo>
                <a:lnTo>
                  <a:pt x="38" y="26"/>
                </a:lnTo>
                <a:lnTo>
                  <a:pt x="44" y="26"/>
                </a:lnTo>
                <a:lnTo>
                  <a:pt x="50" y="24"/>
                </a:lnTo>
                <a:lnTo>
                  <a:pt x="50" y="24"/>
                </a:lnTo>
                <a:lnTo>
                  <a:pt x="52" y="18"/>
                </a:lnTo>
                <a:lnTo>
                  <a:pt x="52" y="18"/>
                </a:lnTo>
                <a:lnTo>
                  <a:pt x="54" y="8"/>
                </a:lnTo>
                <a:lnTo>
                  <a:pt x="54" y="4"/>
                </a:lnTo>
                <a:lnTo>
                  <a:pt x="56" y="0"/>
                </a:lnTo>
                <a:lnTo>
                  <a:pt x="56" y="0"/>
                </a:lnTo>
                <a:lnTo>
                  <a:pt x="60" y="2"/>
                </a:lnTo>
                <a:lnTo>
                  <a:pt x="62" y="4"/>
                </a:lnTo>
                <a:lnTo>
                  <a:pt x="62" y="4"/>
                </a:lnTo>
                <a:lnTo>
                  <a:pt x="64" y="12"/>
                </a:lnTo>
                <a:lnTo>
                  <a:pt x="64" y="22"/>
                </a:lnTo>
                <a:lnTo>
                  <a:pt x="62" y="42"/>
                </a:lnTo>
                <a:lnTo>
                  <a:pt x="62" y="4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1" name="Freeform 301"/>
          <p:cNvSpPr>
            <a:spLocks noChangeAspect="1"/>
          </p:cNvSpPr>
          <p:nvPr/>
        </p:nvSpPr>
        <p:spPr bwMode="auto">
          <a:xfrm>
            <a:off x="10223931" y="4870330"/>
            <a:ext cx="125724" cy="45719"/>
          </a:xfrm>
          <a:custGeom>
            <a:avLst/>
            <a:gdLst/>
            <a:ahLst/>
            <a:cxnLst>
              <a:cxn ang="0">
                <a:pos x="30" y="8"/>
              </a:cxn>
              <a:cxn ang="0">
                <a:pos x="30" y="8"/>
              </a:cxn>
              <a:cxn ang="0">
                <a:pos x="30" y="10"/>
              </a:cxn>
              <a:cxn ang="0">
                <a:pos x="30" y="10"/>
              </a:cxn>
              <a:cxn ang="0">
                <a:pos x="24" y="12"/>
              </a:cxn>
              <a:cxn ang="0">
                <a:pos x="16" y="12"/>
              </a:cxn>
              <a:cxn ang="0">
                <a:pos x="16" y="12"/>
              </a:cxn>
              <a:cxn ang="0">
                <a:pos x="10" y="12"/>
              </a:cxn>
              <a:cxn ang="0">
                <a:pos x="4" y="10"/>
              </a:cxn>
              <a:cxn ang="0">
                <a:pos x="4" y="10"/>
              </a:cxn>
              <a:cxn ang="0">
                <a:pos x="2" y="6"/>
              </a:cxn>
              <a:cxn ang="0">
                <a:pos x="0" y="2"/>
              </a:cxn>
              <a:cxn ang="0">
                <a:pos x="0" y="2"/>
              </a:cxn>
              <a:cxn ang="0">
                <a:pos x="4" y="0"/>
              </a:cxn>
              <a:cxn ang="0">
                <a:pos x="4" y="0"/>
              </a:cxn>
              <a:cxn ang="0">
                <a:pos x="12" y="0"/>
              </a:cxn>
              <a:cxn ang="0">
                <a:pos x="20" y="2"/>
              </a:cxn>
              <a:cxn ang="0">
                <a:pos x="20" y="2"/>
              </a:cxn>
              <a:cxn ang="0">
                <a:pos x="30" y="6"/>
              </a:cxn>
              <a:cxn ang="0">
                <a:pos x="30" y="6"/>
              </a:cxn>
              <a:cxn ang="0">
                <a:pos x="30" y="8"/>
              </a:cxn>
              <a:cxn ang="0">
                <a:pos x="30" y="8"/>
              </a:cxn>
            </a:cxnLst>
            <a:rect l="0" t="0" r="r" b="b"/>
            <a:pathLst>
              <a:path w="30" h="12">
                <a:moveTo>
                  <a:pt x="30" y="8"/>
                </a:moveTo>
                <a:lnTo>
                  <a:pt x="30" y="8"/>
                </a:lnTo>
                <a:lnTo>
                  <a:pt x="30" y="10"/>
                </a:lnTo>
                <a:lnTo>
                  <a:pt x="30" y="10"/>
                </a:lnTo>
                <a:lnTo>
                  <a:pt x="24" y="12"/>
                </a:lnTo>
                <a:lnTo>
                  <a:pt x="16" y="12"/>
                </a:lnTo>
                <a:lnTo>
                  <a:pt x="16" y="12"/>
                </a:lnTo>
                <a:lnTo>
                  <a:pt x="10" y="12"/>
                </a:lnTo>
                <a:lnTo>
                  <a:pt x="4" y="10"/>
                </a:lnTo>
                <a:lnTo>
                  <a:pt x="4" y="10"/>
                </a:lnTo>
                <a:lnTo>
                  <a:pt x="2" y="6"/>
                </a:lnTo>
                <a:lnTo>
                  <a:pt x="0" y="2"/>
                </a:lnTo>
                <a:lnTo>
                  <a:pt x="0" y="2"/>
                </a:lnTo>
                <a:lnTo>
                  <a:pt x="4" y="0"/>
                </a:lnTo>
                <a:lnTo>
                  <a:pt x="4" y="0"/>
                </a:lnTo>
                <a:lnTo>
                  <a:pt x="12" y="0"/>
                </a:lnTo>
                <a:lnTo>
                  <a:pt x="20" y="2"/>
                </a:lnTo>
                <a:lnTo>
                  <a:pt x="20" y="2"/>
                </a:lnTo>
                <a:lnTo>
                  <a:pt x="30" y="6"/>
                </a:lnTo>
                <a:lnTo>
                  <a:pt x="30" y="6"/>
                </a:lnTo>
                <a:lnTo>
                  <a:pt x="30" y="8"/>
                </a:lnTo>
                <a:lnTo>
                  <a:pt x="30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2" name="Freeform 302"/>
          <p:cNvSpPr>
            <a:spLocks noChangeAspect="1"/>
          </p:cNvSpPr>
          <p:nvPr/>
        </p:nvSpPr>
        <p:spPr bwMode="auto">
          <a:xfrm>
            <a:off x="10051524" y="4609480"/>
            <a:ext cx="45719" cy="109719"/>
          </a:xfrm>
          <a:custGeom>
            <a:avLst/>
            <a:gdLst/>
            <a:ahLst/>
            <a:cxnLst>
              <a:cxn ang="0">
                <a:pos x="16" y="28"/>
              </a:cxn>
              <a:cxn ang="0">
                <a:pos x="16" y="28"/>
              </a:cxn>
              <a:cxn ang="0">
                <a:pos x="12" y="32"/>
              </a:cxn>
              <a:cxn ang="0">
                <a:pos x="8" y="34"/>
              </a:cxn>
              <a:cxn ang="0">
                <a:pos x="8" y="36"/>
              </a:cxn>
              <a:cxn ang="0">
                <a:pos x="8" y="36"/>
              </a:cxn>
              <a:cxn ang="0">
                <a:pos x="6" y="32"/>
              </a:cxn>
              <a:cxn ang="0">
                <a:pos x="4" y="28"/>
              </a:cxn>
              <a:cxn ang="0">
                <a:pos x="0" y="24"/>
              </a:cxn>
              <a:cxn ang="0">
                <a:pos x="0" y="22"/>
              </a:cxn>
              <a:cxn ang="0">
                <a:pos x="0" y="22"/>
              </a:cxn>
              <a:cxn ang="0">
                <a:pos x="0" y="16"/>
              </a:cxn>
              <a:cxn ang="0">
                <a:pos x="2" y="10"/>
              </a:cxn>
              <a:cxn ang="0">
                <a:pos x="2" y="10"/>
              </a:cxn>
              <a:cxn ang="0">
                <a:pos x="4" y="4"/>
              </a:cxn>
              <a:cxn ang="0">
                <a:pos x="4" y="2"/>
              </a:cxn>
              <a:cxn ang="0">
                <a:pos x="6" y="0"/>
              </a:cxn>
              <a:cxn ang="0">
                <a:pos x="6" y="0"/>
              </a:cxn>
              <a:cxn ang="0">
                <a:pos x="12" y="2"/>
              </a:cxn>
              <a:cxn ang="0">
                <a:pos x="14" y="6"/>
              </a:cxn>
              <a:cxn ang="0">
                <a:pos x="14" y="6"/>
              </a:cxn>
              <a:cxn ang="0">
                <a:pos x="16" y="10"/>
              </a:cxn>
              <a:cxn ang="0">
                <a:pos x="16" y="14"/>
              </a:cxn>
              <a:cxn ang="0">
                <a:pos x="16" y="14"/>
              </a:cxn>
              <a:cxn ang="0">
                <a:pos x="16" y="22"/>
              </a:cxn>
              <a:cxn ang="0">
                <a:pos x="16" y="28"/>
              </a:cxn>
              <a:cxn ang="0">
                <a:pos x="16" y="28"/>
              </a:cxn>
            </a:cxnLst>
            <a:rect l="0" t="0" r="r" b="b"/>
            <a:pathLst>
              <a:path w="16" h="36">
                <a:moveTo>
                  <a:pt x="16" y="28"/>
                </a:moveTo>
                <a:lnTo>
                  <a:pt x="16" y="28"/>
                </a:lnTo>
                <a:lnTo>
                  <a:pt x="12" y="32"/>
                </a:lnTo>
                <a:lnTo>
                  <a:pt x="8" y="34"/>
                </a:lnTo>
                <a:lnTo>
                  <a:pt x="8" y="36"/>
                </a:lnTo>
                <a:lnTo>
                  <a:pt x="8" y="36"/>
                </a:lnTo>
                <a:lnTo>
                  <a:pt x="6" y="32"/>
                </a:lnTo>
                <a:lnTo>
                  <a:pt x="4" y="28"/>
                </a:lnTo>
                <a:lnTo>
                  <a:pt x="0" y="24"/>
                </a:lnTo>
                <a:lnTo>
                  <a:pt x="0" y="22"/>
                </a:lnTo>
                <a:lnTo>
                  <a:pt x="0" y="22"/>
                </a:lnTo>
                <a:lnTo>
                  <a:pt x="0" y="16"/>
                </a:lnTo>
                <a:lnTo>
                  <a:pt x="2" y="10"/>
                </a:lnTo>
                <a:lnTo>
                  <a:pt x="2" y="10"/>
                </a:lnTo>
                <a:lnTo>
                  <a:pt x="4" y="4"/>
                </a:lnTo>
                <a:lnTo>
                  <a:pt x="4" y="2"/>
                </a:lnTo>
                <a:lnTo>
                  <a:pt x="6" y="0"/>
                </a:lnTo>
                <a:lnTo>
                  <a:pt x="6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6" y="10"/>
                </a:lnTo>
                <a:lnTo>
                  <a:pt x="16" y="14"/>
                </a:lnTo>
                <a:lnTo>
                  <a:pt x="16" y="14"/>
                </a:lnTo>
                <a:lnTo>
                  <a:pt x="16" y="22"/>
                </a:lnTo>
                <a:lnTo>
                  <a:pt x="16" y="28"/>
                </a:lnTo>
                <a:lnTo>
                  <a:pt x="16" y="2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3" name="Freeform 303"/>
          <p:cNvSpPr>
            <a:spLocks noChangeAspect="1"/>
          </p:cNvSpPr>
          <p:nvPr/>
        </p:nvSpPr>
        <p:spPr bwMode="auto">
          <a:xfrm>
            <a:off x="9905539" y="4652444"/>
            <a:ext cx="213929" cy="120731"/>
          </a:xfrm>
          <a:custGeom>
            <a:avLst/>
            <a:gdLst/>
            <a:ahLst/>
            <a:cxnLst>
              <a:cxn ang="0">
                <a:pos x="288" y="98"/>
              </a:cxn>
              <a:cxn ang="0">
                <a:pos x="290" y="106"/>
              </a:cxn>
              <a:cxn ang="0">
                <a:pos x="274" y="108"/>
              </a:cxn>
              <a:cxn ang="0">
                <a:pos x="268" y="116"/>
              </a:cxn>
              <a:cxn ang="0">
                <a:pos x="272" y="128"/>
              </a:cxn>
              <a:cxn ang="0">
                <a:pos x="270" y="138"/>
              </a:cxn>
              <a:cxn ang="0">
                <a:pos x="246" y="130"/>
              </a:cxn>
              <a:cxn ang="0">
                <a:pos x="232" y="130"/>
              </a:cxn>
              <a:cxn ang="0">
                <a:pos x="222" y="120"/>
              </a:cxn>
              <a:cxn ang="0">
                <a:pos x="216" y="120"/>
              </a:cxn>
              <a:cxn ang="0">
                <a:pos x="206" y="142"/>
              </a:cxn>
              <a:cxn ang="0">
                <a:pos x="196" y="164"/>
              </a:cxn>
              <a:cxn ang="0">
                <a:pos x="188" y="166"/>
              </a:cxn>
              <a:cxn ang="0">
                <a:pos x="178" y="152"/>
              </a:cxn>
              <a:cxn ang="0">
                <a:pos x="164" y="136"/>
              </a:cxn>
              <a:cxn ang="0">
                <a:pos x="160" y="118"/>
              </a:cxn>
              <a:cxn ang="0">
                <a:pos x="146" y="124"/>
              </a:cxn>
              <a:cxn ang="0">
                <a:pos x="138" y="138"/>
              </a:cxn>
              <a:cxn ang="0">
                <a:pos x="134" y="150"/>
              </a:cxn>
              <a:cxn ang="0">
                <a:pos x="112" y="158"/>
              </a:cxn>
              <a:cxn ang="0">
                <a:pos x="74" y="162"/>
              </a:cxn>
              <a:cxn ang="0">
                <a:pos x="62" y="154"/>
              </a:cxn>
              <a:cxn ang="0">
                <a:pos x="52" y="144"/>
              </a:cxn>
              <a:cxn ang="0">
                <a:pos x="50" y="130"/>
              </a:cxn>
              <a:cxn ang="0">
                <a:pos x="54" y="112"/>
              </a:cxn>
              <a:cxn ang="0">
                <a:pos x="34" y="106"/>
              </a:cxn>
              <a:cxn ang="0">
                <a:pos x="22" y="116"/>
              </a:cxn>
              <a:cxn ang="0">
                <a:pos x="6" y="130"/>
              </a:cxn>
              <a:cxn ang="0">
                <a:pos x="0" y="120"/>
              </a:cxn>
              <a:cxn ang="0">
                <a:pos x="8" y="92"/>
              </a:cxn>
              <a:cxn ang="0">
                <a:pos x="18" y="82"/>
              </a:cxn>
              <a:cxn ang="0">
                <a:pos x="32" y="70"/>
              </a:cxn>
              <a:cxn ang="0">
                <a:pos x="38" y="56"/>
              </a:cxn>
              <a:cxn ang="0">
                <a:pos x="62" y="34"/>
              </a:cxn>
              <a:cxn ang="0">
                <a:pos x="76" y="20"/>
              </a:cxn>
              <a:cxn ang="0">
                <a:pos x="74" y="8"/>
              </a:cxn>
              <a:cxn ang="0">
                <a:pos x="88" y="6"/>
              </a:cxn>
              <a:cxn ang="0">
                <a:pos x="106" y="6"/>
              </a:cxn>
              <a:cxn ang="0">
                <a:pos x="118" y="2"/>
              </a:cxn>
              <a:cxn ang="0">
                <a:pos x="132" y="10"/>
              </a:cxn>
              <a:cxn ang="0">
                <a:pos x="178" y="4"/>
              </a:cxn>
              <a:cxn ang="0">
                <a:pos x="216" y="10"/>
              </a:cxn>
              <a:cxn ang="0">
                <a:pos x="236" y="22"/>
              </a:cxn>
              <a:cxn ang="0">
                <a:pos x="244" y="32"/>
              </a:cxn>
              <a:cxn ang="0">
                <a:pos x="240" y="42"/>
              </a:cxn>
              <a:cxn ang="0">
                <a:pos x="238" y="56"/>
              </a:cxn>
              <a:cxn ang="0">
                <a:pos x="246" y="68"/>
              </a:cxn>
              <a:cxn ang="0">
                <a:pos x="264" y="80"/>
              </a:cxn>
              <a:cxn ang="0">
                <a:pos x="276" y="82"/>
              </a:cxn>
              <a:cxn ang="0">
                <a:pos x="290" y="82"/>
              </a:cxn>
            </a:cxnLst>
            <a:rect l="0" t="0" r="r" b="b"/>
            <a:pathLst>
              <a:path w="294" h="168">
                <a:moveTo>
                  <a:pt x="294" y="86"/>
                </a:moveTo>
                <a:lnTo>
                  <a:pt x="294" y="86"/>
                </a:lnTo>
                <a:lnTo>
                  <a:pt x="292" y="92"/>
                </a:lnTo>
                <a:lnTo>
                  <a:pt x="288" y="98"/>
                </a:lnTo>
                <a:lnTo>
                  <a:pt x="288" y="98"/>
                </a:lnTo>
                <a:lnTo>
                  <a:pt x="290" y="102"/>
                </a:lnTo>
                <a:lnTo>
                  <a:pt x="290" y="106"/>
                </a:lnTo>
                <a:lnTo>
                  <a:pt x="290" y="106"/>
                </a:lnTo>
                <a:lnTo>
                  <a:pt x="284" y="108"/>
                </a:lnTo>
                <a:lnTo>
                  <a:pt x="284" y="108"/>
                </a:lnTo>
                <a:lnTo>
                  <a:pt x="278" y="108"/>
                </a:lnTo>
                <a:lnTo>
                  <a:pt x="274" y="108"/>
                </a:lnTo>
                <a:lnTo>
                  <a:pt x="272" y="108"/>
                </a:lnTo>
                <a:lnTo>
                  <a:pt x="272" y="108"/>
                </a:lnTo>
                <a:lnTo>
                  <a:pt x="270" y="112"/>
                </a:lnTo>
                <a:lnTo>
                  <a:pt x="268" y="116"/>
                </a:lnTo>
                <a:lnTo>
                  <a:pt x="268" y="116"/>
                </a:lnTo>
                <a:lnTo>
                  <a:pt x="270" y="126"/>
                </a:lnTo>
                <a:lnTo>
                  <a:pt x="270" y="126"/>
                </a:lnTo>
                <a:lnTo>
                  <a:pt x="272" y="128"/>
                </a:lnTo>
                <a:lnTo>
                  <a:pt x="272" y="132"/>
                </a:lnTo>
                <a:lnTo>
                  <a:pt x="272" y="132"/>
                </a:lnTo>
                <a:lnTo>
                  <a:pt x="272" y="136"/>
                </a:lnTo>
                <a:lnTo>
                  <a:pt x="270" y="138"/>
                </a:lnTo>
                <a:lnTo>
                  <a:pt x="270" y="138"/>
                </a:lnTo>
                <a:lnTo>
                  <a:pt x="264" y="138"/>
                </a:lnTo>
                <a:lnTo>
                  <a:pt x="258" y="136"/>
                </a:lnTo>
                <a:lnTo>
                  <a:pt x="246" y="130"/>
                </a:lnTo>
                <a:lnTo>
                  <a:pt x="246" y="130"/>
                </a:lnTo>
                <a:lnTo>
                  <a:pt x="240" y="130"/>
                </a:lnTo>
                <a:lnTo>
                  <a:pt x="232" y="130"/>
                </a:lnTo>
                <a:lnTo>
                  <a:pt x="232" y="130"/>
                </a:lnTo>
                <a:lnTo>
                  <a:pt x="228" y="126"/>
                </a:lnTo>
                <a:lnTo>
                  <a:pt x="226" y="122"/>
                </a:lnTo>
                <a:lnTo>
                  <a:pt x="226" y="122"/>
                </a:lnTo>
                <a:lnTo>
                  <a:pt x="222" y="120"/>
                </a:lnTo>
                <a:lnTo>
                  <a:pt x="220" y="118"/>
                </a:lnTo>
                <a:lnTo>
                  <a:pt x="218" y="118"/>
                </a:lnTo>
                <a:lnTo>
                  <a:pt x="218" y="118"/>
                </a:lnTo>
                <a:lnTo>
                  <a:pt x="216" y="120"/>
                </a:lnTo>
                <a:lnTo>
                  <a:pt x="214" y="124"/>
                </a:lnTo>
                <a:lnTo>
                  <a:pt x="214" y="130"/>
                </a:lnTo>
                <a:lnTo>
                  <a:pt x="214" y="130"/>
                </a:lnTo>
                <a:lnTo>
                  <a:pt x="206" y="142"/>
                </a:lnTo>
                <a:lnTo>
                  <a:pt x="200" y="152"/>
                </a:lnTo>
                <a:lnTo>
                  <a:pt x="200" y="152"/>
                </a:lnTo>
                <a:lnTo>
                  <a:pt x="196" y="164"/>
                </a:lnTo>
                <a:lnTo>
                  <a:pt x="196" y="164"/>
                </a:lnTo>
                <a:lnTo>
                  <a:pt x="194" y="166"/>
                </a:lnTo>
                <a:lnTo>
                  <a:pt x="192" y="168"/>
                </a:lnTo>
                <a:lnTo>
                  <a:pt x="192" y="168"/>
                </a:lnTo>
                <a:lnTo>
                  <a:pt x="188" y="166"/>
                </a:lnTo>
                <a:lnTo>
                  <a:pt x="184" y="164"/>
                </a:lnTo>
                <a:lnTo>
                  <a:pt x="184" y="164"/>
                </a:lnTo>
                <a:lnTo>
                  <a:pt x="178" y="152"/>
                </a:lnTo>
                <a:lnTo>
                  <a:pt x="178" y="152"/>
                </a:lnTo>
                <a:lnTo>
                  <a:pt x="172" y="148"/>
                </a:lnTo>
                <a:lnTo>
                  <a:pt x="166" y="142"/>
                </a:lnTo>
                <a:lnTo>
                  <a:pt x="166" y="142"/>
                </a:lnTo>
                <a:lnTo>
                  <a:pt x="164" y="136"/>
                </a:lnTo>
                <a:lnTo>
                  <a:pt x="164" y="130"/>
                </a:lnTo>
                <a:lnTo>
                  <a:pt x="162" y="122"/>
                </a:lnTo>
                <a:lnTo>
                  <a:pt x="160" y="118"/>
                </a:lnTo>
                <a:lnTo>
                  <a:pt x="160" y="118"/>
                </a:lnTo>
                <a:lnTo>
                  <a:pt x="158" y="118"/>
                </a:lnTo>
                <a:lnTo>
                  <a:pt x="154" y="120"/>
                </a:lnTo>
                <a:lnTo>
                  <a:pt x="146" y="124"/>
                </a:lnTo>
                <a:lnTo>
                  <a:pt x="146" y="124"/>
                </a:lnTo>
                <a:lnTo>
                  <a:pt x="142" y="128"/>
                </a:lnTo>
                <a:lnTo>
                  <a:pt x="138" y="132"/>
                </a:lnTo>
                <a:lnTo>
                  <a:pt x="138" y="132"/>
                </a:lnTo>
                <a:lnTo>
                  <a:pt x="138" y="138"/>
                </a:lnTo>
                <a:lnTo>
                  <a:pt x="138" y="144"/>
                </a:lnTo>
                <a:lnTo>
                  <a:pt x="138" y="144"/>
                </a:lnTo>
                <a:lnTo>
                  <a:pt x="134" y="150"/>
                </a:lnTo>
                <a:lnTo>
                  <a:pt x="134" y="150"/>
                </a:lnTo>
                <a:lnTo>
                  <a:pt x="126" y="154"/>
                </a:lnTo>
                <a:lnTo>
                  <a:pt x="118" y="160"/>
                </a:lnTo>
                <a:lnTo>
                  <a:pt x="118" y="160"/>
                </a:lnTo>
                <a:lnTo>
                  <a:pt x="112" y="158"/>
                </a:lnTo>
                <a:lnTo>
                  <a:pt x="104" y="158"/>
                </a:lnTo>
                <a:lnTo>
                  <a:pt x="104" y="158"/>
                </a:lnTo>
                <a:lnTo>
                  <a:pt x="88" y="158"/>
                </a:lnTo>
                <a:lnTo>
                  <a:pt x="74" y="162"/>
                </a:lnTo>
                <a:lnTo>
                  <a:pt x="74" y="162"/>
                </a:lnTo>
                <a:lnTo>
                  <a:pt x="64" y="162"/>
                </a:lnTo>
                <a:lnTo>
                  <a:pt x="64" y="162"/>
                </a:lnTo>
                <a:lnTo>
                  <a:pt x="62" y="154"/>
                </a:lnTo>
                <a:lnTo>
                  <a:pt x="60" y="148"/>
                </a:lnTo>
                <a:lnTo>
                  <a:pt x="60" y="148"/>
                </a:lnTo>
                <a:lnTo>
                  <a:pt x="56" y="146"/>
                </a:lnTo>
                <a:lnTo>
                  <a:pt x="52" y="144"/>
                </a:lnTo>
                <a:lnTo>
                  <a:pt x="52" y="144"/>
                </a:lnTo>
                <a:lnTo>
                  <a:pt x="50" y="138"/>
                </a:lnTo>
                <a:lnTo>
                  <a:pt x="50" y="130"/>
                </a:lnTo>
                <a:lnTo>
                  <a:pt x="50" y="130"/>
                </a:lnTo>
                <a:lnTo>
                  <a:pt x="52" y="120"/>
                </a:lnTo>
                <a:lnTo>
                  <a:pt x="54" y="116"/>
                </a:lnTo>
                <a:lnTo>
                  <a:pt x="54" y="112"/>
                </a:lnTo>
                <a:lnTo>
                  <a:pt x="54" y="112"/>
                </a:lnTo>
                <a:lnTo>
                  <a:pt x="50" y="108"/>
                </a:lnTo>
                <a:lnTo>
                  <a:pt x="50" y="108"/>
                </a:lnTo>
                <a:lnTo>
                  <a:pt x="40" y="106"/>
                </a:lnTo>
                <a:lnTo>
                  <a:pt x="34" y="106"/>
                </a:lnTo>
                <a:lnTo>
                  <a:pt x="28" y="106"/>
                </a:lnTo>
                <a:lnTo>
                  <a:pt x="28" y="106"/>
                </a:lnTo>
                <a:lnTo>
                  <a:pt x="24" y="110"/>
                </a:lnTo>
                <a:lnTo>
                  <a:pt x="22" y="116"/>
                </a:lnTo>
                <a:lnTo>
                  <a:pt x="14" y="126"/>
                </a:lnTo>
                <a:lnTo>
                  <a:pt x="14" y="126"/>
                </a:lnTo>
                <a:lnTo>
                  <a:pt x="10" y="128"/>
                </a:lnTo>
                <a:lnTo>
                  <a:pt x="6" y="130"/>
                </a:lnTo>
                <a:lnTo>
                  <a:pt x="6" y="130"/>
                </a:lnTo>
                <a:lnTo>
                  <a:pt x="2" y="126"/>
                </a:lnTo>
                <a:lnTo>
                  <a:pt x="2" y="126"/>
                </a:lnTo>
                <a:lnTo>
                  <a:pt x="0" y="120"/>
                </a:lnTo>
                <a:lnTo>
                  <a:pt x="2" y="114"/>
                </a:lnTo>
                <a:lnTo>
                  <a:pt x="6" y="100"/>
                </a:lnTo>
                <a:lnTo>
                  <a:pt x="6" y="100"/>
                </a:lnTo>
                <a:lnTo>
                  <a:pt x="8" y="92"/>
                </a:lnTo>
                <a:lnTo>
                  <a:pt x="12" y="86"/>
                </a:lnTo>
                <a:lnTo>
                  <a:pt x="12" y="86"/>
                </a:lnTo>
                <a:lnTo>
                  <a:pt x="18" y="82"/>
                </a:lnTo>
                <a:lnTo>
                  <a:pt x="18" y="82"/>
                </a:lnTo>
                <a:lnTo>
                  <a:pt x="22" y="74"/>
                </a:lnTo>
                <a:lnTo>
                  <a:pt x="22" y="74"/>
                </a:lnTo>
                <a:lnTo>
                  <a:pt x="32" y="70"/>
                </a:lnTo>
                <a:lnTo>
                  <a:pt x="32" y="70"/>
                </a:lnTo>
                <a:lnTo>
                  <a:pt x="34" y="68"/>
                </a:lnTo>
                <a:lnTo>
                  <a:pt x="34" y="68"/>
                </a:lnTo>
                <a:lnTo>
                  <a:pt x="38" y="56"/>
                </a:lnTo>
                <a:lnTo>
                  <a:pt x="38" y="56"/>
                </a:lnTo>
                <a:lnTo>
                  <a:pt x="46" y="46"/>
                </a:lnTo>
                <a:lnTo>
                  <a:pt x="46" y="46"/>
                </a:lnTo>
                <a:lnTo>
                  <a:pt x="54" y="40"/>
                </a:lnTo>
                <a:lnTo>
                  <a:pt x="62" y="34"/>
                </a:lnTo>
                <a:lnTo>
                  <a:pt x="72" y="28"/>
                </a:lnTo>
                <a:lnTo>
                  <a:pt x="74" y="24"/>
                </a:lnTo>
                <a:lnTo>
                  <a:pt x="76" y="20"/>
                </a:lnTo>
                <a:lnTo>
                  <a:pt x="76" y="20"/>
                </a:lnTo>
                <a:lnTo>
                  <a:pt x="74" y="16"/>
                </a:lnTo>
                <a:lnTo>
                  <a:pt x="72" y="12"/>
                </a:lnTo>
                <a:lnTo>
                  <a:pt x="72" y="12"/>
                </a:lnTo>
                <a:lnTo>
                  <a:pt x="74" y="8"/>
                </a:lnTo>
                <a:lnTo>
                  <a:pt x="78" y="6"/>
                </a:lnTo>
                <a:lnTo>
                  <a:pt x="78" y="6"/>
                </a:lnTo>
                <a:lnTo>
                  <a:pt x="82" y="6"/>
                </a:lnTo>
                <a:lnTo>
                  <a:pt x="88" y="6"/>
                </a:lnTo>
                <a:lnTo>
                  <a:pt x="98" y="10"/>
                </a:lnTo>
                <a:lnTo>
                  <a:pt x="98" y="10"/>
                </a:lnTo>
                <a:lnTo>
                  <a:pt x="106" y="6"/>
                </a:lnTo>
                <a:lnTo>
                  <a:pt x="106" y="6"/>
                </a:lnTo>
                <a:lnTo>
                  <a:pt x="110" y="2"/>
                </a:lnTo>
                <a:lnTo>
                  <a:pt x="116" y="0"/>
                </a:lnTo>
                <a:lnTo>
                  <a:pt x="116" y="0"/>
                </a:lnTo>
                <a:lnTo>
                  <a:pt x="118" y="2"/>
                </a:lnTo>
                <a:lnTo>
                  <a:pt x="120" y="4"/>
                </a:lnTo>
                <a:lnTo>
                  <a:pt x="122" y="8"/>
                </a:lnTo>
                <a:lnTo>
                  <a:pt x="122" y="8"/>
                </a:lnTo>
                <a:lnTo>
                  <a:pt x="132" y="10"/>
                </a:lnTo>
                <a:lnTo>
                  <a:pt x="144" y="8"/>
                </a:lnTo>
                <a:lnTo>
                  <a:pt x="164" y="6"/>
                </a:lnTo>
                <a:lnTo>
                  <a:pt x="164" y="6"/>
                </a:lnTo>
                <a:lnTo>
                  <a:pt x="178" y="4"/>
                </a:lnTo>
                <a:lnTo>
                  <a:pt x="194" y="2"/>
                </a:lnTo>
                <a:lnTo>
                  <a:pt x="194" y="2"/>
                </a:lnTo>
                <a:lnTo>
                  <a:pt x="206" y="6"/>
                </a:lnTo>
                <a:lnTo>
                  <a:pt x="216" y="10"/>
                </a:lnTo>
                <a:lnTo>
                  <a:pt x="216" y="10"/>
                </a:lnTo>
                <a:lnTo>
                  <a:pt x="226" y="16"/>
                </a:lnTo>
                <a:lnTo>
                  <a:pt x="236" y="22"/>
                </a:lnTo>
                <a:lnTo>
                  <a:pt x="236" y="22"/>
                </a:lnTo>
                <a:lnTo>
                  <a:pt x="236" y="24"/>
                </a:lnTo>
                <a:lnTo>
                  <a:pt x="240" y="26"/>
                </a:lnTo>
                <a:lnTo>
                  <a:pt x="244" y="32"/>
                </a:lnTo>
                <a:lnTo>
                  <a:pt x="244" y="32"/>
                </a:lnTo>
                <a:lnTo>
                  <a:pt x="242" y="34"/>
                </a:lnTo>
                <a:lnTo>
                  <a:pt x="242" y="36"/>
                </a:lnTo>
                <a:lnTo>
                  <a:pt x="240" y="42"/>
                </a:lnTo>
                <a:lnTo>
                  <a:pt x="240" y="42"/>
                </a:lnTo>
                <a:lnTo>
                  <a:pt x="238" y="48"/>
                </a:lnTo>
                <a:lnTo>
                  <a:pt x="238" y="54"/>
                </a:lnTo>
                <a:lnTo>
                  <a:pt x="238" y="54"/>
                </a:lnTo>
                <a:lnTo>
                  <a:pt x="238" y="56"/>
                </a:lnTo>
                <a:lnTo>
                  <a:pt x="242" y="60"/>
                </a:lnTo>
                <a:lnTo>
                  <a:pt x="244" y="64"/>
                </a:lnTo>
                <a:lnTo>
                  <a:pt x="246" y="68"/>
                </a:lnTo>
                <a:lnTo>
                  <a:pt x="246" y="68"/>
                </a:lnTo>
                <a:lnTo>
                  <a:pt x="248" y="72"/>
                </a:lnTo>
                <a:lnTo>
                  <a:pt x="252" y="74"/>
                </a:lnTo>
                <a:lnTo>
                  <a:pt x="252" y="74"/>
                </a:lnTo>
                <a:lnTo>
                  <a:pt x="264" y="80"/>
                </a:lnTo>
                <a:lnTo>
                  <a:pt x="264" y="80"/>
                </a:lnTo>
                <a:lnTo>
                  <a:pt x="270" y="82"/>
                </a:lnTo>
                <a:lnTo>
                  <a:pt x="276" y="82"/>
                </a:lnTo>
                <a:lnTo>
                  <a:pt x="276" y="82"/>
                </a:lnTo>
                <a:lnTo>
                  <a:pt x="280" y="80"/>
                </a:lnTo>
                <a:lnTo>
                  <a:pt x="284" y="78"/>
                </a:lnTo>
                <a:lnTo>
                  <a:pt x="284" y="78"/>
                </a:lnTo>
                <a:lnTo>
                  <a:pt x="290" y="82"/>
                </a:lnTo>
                <a:lnTo>
                  <a:pt x="294" y="86"/>
                </a:lnTo>
                <a:lnTo>
                  <a:pt x="294" y="8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4" name="Freeform 304"/>
          <p:cNvSpPr>
            <a:spLocks noChangeAspect="1"/>
          </p:cNvSpPr>
          <p:nvPr/>
        </p:nvSpPr>
        <p:spPr bwMode="auto">
          <a:xfrm>
            <a:off x="10192812" y="4297624"/>
            <a:ext cx="45719" cy="54863"/>
          </a:xfrm>
          <a:custGeom>
            <a:avLst/>
            <a:gdLst/>
            <a:ahLst/>
            <a:cxnLst>
              <a:cxn ang="0">
                <a:pos x="30" y="32"/>
              </a:cxn>
              <a:cxn ang="0">
                <a:pos x="30" y="32"/>
              </a:cxn>
              <a:cxn ang="0">
                <a:pos x="30" y="34"/>
              </a:cxn>
              <a:cxn ang="0">
                <a:pos x="28" y="36"/>
              </a:cxn>
              <a:cxn ang="0">
                <a:pos x="28" y="36"/>
              </a:cxn>
              <a:cxn ang="0">
                <a:pos x="26" y="34"/>
              </a:cxn>
              <a:cxn ang="0">
                <a:pos x="24" y="32"/>
              </a:cxn>
              <a:cxn ang="0">
                <a:pos x="24" y="32"/>
              </a:cxn>
              <a:cxn ang="0">
                <a:pos x="18" y="34"/>
              </a:cxn>
              <a:cxn ang="0">
                <a:pos x="18" y="34"/>
              </a:cxn>
              <a:cxn ang="0">
                <a:pos x="14" y="36"/>
              </a:cxn>
              <a:cxn ang="0">
                <a:pos x="14" y="36"/>
              </a:cxn>
              <a:cxn ang="0">
                <a:pos x="10" y="36"/>
              </a:cxn>
              <a:cxn ang="0">
                <a:pos x="6" y="34"/>
              </a:cxn>
              <a:cxn ang="0">
                <a:pos x="6" y="34"/>
              </a:cxn>
              <a:cxn ang="0">
                <a:pos x="2" y="32"/>
              </a:cxn>
              <a:cxn ang="0">
                <a:pos x="0" y="30"/>
              </a:cxn>
              <a:cxn ang="0">
                <a:pos x="0" y="30"/>
              </a:cxn>
              <a:cxn ang="0">
                <a:pos x="2" y="26"/>
              </a:cxn>
              <a:cxn ang="0">
                <a:pos x="2" y="26"/>
              </a:cxn>
              <a:cxn ang="0">
                <a:pos x="4" y="20"/>
              </a:cxn>
              <a:cxn ang="0">
                <a:pos x="4" y="20"/>
              </a:cxn>
              <a:cxn ang="0">
                <a:pos x="2" y="16"/>
              </a:cxn>
              <a:cxn ang="0">
                <a:pos x="2" y="12"/>
              </a:cxn>
              <a:cxn ang="0">
                <a:pos x="2" y="12"/>
              </a:cxn>
              <a:cxn ang="0">
                <a:pos x="6" y="12"/>
              </a:cxn>
              <a:cxn ang="0">
                <a:pos x="6" y="12"/>
              </a:cxn>
              <a:cxn ang="0">
                <a:pos x="12" y="16"/>
              </a:cxn>
              <a:cxn ang="0">
                <a:pos x="16" y="18"/>
              </a:cxn>
              <a:cxn ang="0">
                <a:pos x="18" y="18"/>
              </a:cxn>
              <a:cxn ang="0">
                <a:pos x="18" y="18"/>
              </a:cxn>
              <a:cxn ang="0">
                <a:pos x="18" y="16"/>
              </a:cxn>
              <a:cxn ang="0">
                <a:pos x="16" y="12"/>
              </a:cxn>
              <a:cxn ang="0">
                <a:pos x="16" y="12"/>
              </a:cxn>
              <a:cxn ang="0">
                <a:pos x="10" y="8"/>
              </a:cxn>
              <a:cxn ang="0">
                <a:pos x="10" y="8"/>
              </a:cxn>
              <a:cxn ang="0">
                <a:pos x="8" y="6"/>
              </a:cxn>
              <a:cxn ang="0">
                <a:pos x="6" y="4"/>
              </a:cxn>
              <a:cxn ang="0">
                <a:pos x="6" y="4"/>
              </a:cxn>
              <a:cxn ang="0">
                <a:pos x="10" y="0"/>
              </a:cxn>
              <a:cxn ang="0">
                <a:pos x="10" y="0"/>
              </a:cxn>
              <a:cxn ang="0">
                <a:pos x="14" y="2"/>
              </a:cxn>
              <a:cxn ang="0">
                <a:pos x="14" y="2"/>
              </a:cxn>
              <a:cxn ang="0">
                <a:pos x="16" y="6"/>
              </a:cxn>
              <a:cxn ang="0">
                <a:pos x="16" y="6"/>
              </a:cxn>
              <a:cxn ang="0">
                <a:pos x="20" y="6"/>
              </a:cxn>
              <a:cxn ang="0">
                <a:pos x="24" y="6"/>
              </a:cxn>
              <a:cxn ang="0">
                <a:pos x="24" y="6"/>
              </a:cxn>
              <a:cxn ang="0">
                <a:pos x="26" y="8"/>
              </a:cxn>
              <a:cxn ang="0">
                <a:pos x="28" y="10"/>
              </a:cxn>
              <a:cxn ang="0">
                <a:pos x="28" y="10"/>
              </a:cxn>
              <a:cxn ang="0">
                <a:pos x="28" y="14"/>
              </a:cxn>
              <a:cxn ang="0">
                <a:pos x="26" y="20"/>
              </a:cxn>
              <a:cxn ang="0">
                <a:pos x="26" y="20"/>
              </a:cxn>
              <a:cxn ang="0">
                <a:pos x="26" y="26"/>
              </a:cxn>
              <a:cxn ang="0">
                <a:pos x="26" y="26"/>
              </a:cxn>
              <a:cxn ang="0">
                <a:pos x="30" y="32"/>
              </a:cxn>
              <a:cxn ang="0">
                <a:pos x="30" y="32"/>
              </a:cxn>
            </a:cxnLst>
            <a:rect l="0" t="0" r="r" b="b"/>
            <a:pathLst>
              <a:path w="30" h="36">
                <a:moveTo>
                  <a:pt x="30" y="32"/>
                </a:moveTo>
                <a:lnTo>
                  <a:pt x="30" y="32"/>
                </a:lnTo>
                <a:lnTo>
                  <a:pt x="30" y="34"/>
                </a:lnTo>
                <a:lnTo>
                  <a:pt x="28" y="36"/>
                </a:lnTo>
                <a:lnTo>
                  <a:pt x="28" y="36"/>
                </a:lnTo>
                <a:lnTo>
                  <a:pt x="26" y="34"/>
                </a:lnTo>
                <a:lnTo>
                  <a:pt x="24" y="32"/>
                </a:lnTo>
                <a:lnTo>
                  <a:pt x="24" y="32"/>
                </a:lnTo>
                <a:lnTo>
                  <a:pt x="18" y="34"/>
                </a:lnTo>
                <a:lnTo>
                  <a:pt x="18" y="34"/>
                </a:lnTo>
                <a:lnTo>
                  <a:pt x="14" y="36"/>
                </a:lnTo>
                <a:lnTo>
                  <a:pt x="14" y="36"/>
                </a:lnTo>
                <a:lnTo>
                  <a:pt x="10" y="36"/>
                </a:lnTo>
                <a:lnTo>
                  <a:pt x="6" y="34"/>
                </a:lnTo>
                <a:lnTo>
                  <a:pt x="6" y="34"/>
                </a:lnTo>
                <a:lnTo>
                  <a:pt x="2" y="32"/>
                </a:lnTo>
                <a:lnTo>
                  <a:pt x="0" y="30"/>
                </a:lnTo>
                <a:lnTo>
                  <a:pt x="0" y="30"/>
                </a:lnTo>
                <a:lnTo>
                  <a:pt x="2" y="26"/>
                </a:lnTo>
                <a:lnTo>
                  <a:pt x="2" y="26"/>
                </a:lnTo>
                <a:lnTo>
                  <a:pt x="4" y="20"/>
                </a:lnTo>
                <a:lnTo>
                  <a:pt x="4" y="20"/>
                </a:lnTo>
                <a:lnTo>
                  <a:pt x="2" y="16"/>
                </a:lnTo>
                <a:lnTo>
                  <a:pt x="2" y="12"/>
                </a:lnTo>
                <a:lnTo>
                  <a:pt x="2" y="12"/>
                </a:lnTo>
                <a:lnTo>
                  <a:pt x="6" y="12"/>
                </a:lnTo>
                <a:lnTo>
                  <a:pt x="6" y="12"/>
                </a:lnTo>
                <a:lnTo>
                  <a:pt x="12" y="16"/>
                </a:lnTo>
                <a:lnTo>
                  <a:pt x="16" y="18"/>
                </a:lnTo>
                <a:lnTo>
                  <a:pt x="18" y="18"/>
                </a:lnTo>
                <a:lnTo>
                  <a:pt x="18" y="18"/>
                </a:lnTo>
                <a:lnTo>
                  <a:pt x="18" y="16"/>
                </a:lnTo>
                <a:lnTo>
                  <a:pt x="16" y="12"/>
                </a:lnTo>
                <a:lnTo>
                  <a:pt x="16" y="12"/>
                </a:lnTo>
                <a:lnTo>
                  <a:pt x="10" y="8"/>
                </a:lnTo>
                <a:lnTo>
                  <a:pt x="10" y="8"/>
                </a:lnTo>
                <a:lnTo>
                  <a:pt x="8" y="6"/>
                </a:lnTo>
                <a:lnTo>
                  <a:pt x="6" y="4"/>
                </a:lnTo>
                <a:lnTo>
                  <a:pt x="6" y="4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4" y="2"/>
                </a:lnTo>
                <a:lnTo>
                  <a:pt x="16" y="6"/>
                </a:lnTo>
                <a:lnTo>
                  <a:pt x="16" y="6"/>
                </a:lnTo>
                <a:lnTo>
                  <a:pt x="20" y="6"/>
                </a:lnTo>
                <a:lnTo>
                  <a:pt x="24" y="6"/>
                </a:lnTo>
                <a:lnTo>
                  <a:pt x="24" y="6"/>
                </a:lnTo>
                <a:lnTo>
                  <a:pt x="26" y="8"/>
                </a:lnTo>
                <a:lnTo>
                  <a:pt x="28" y="10"/>
                </a:lnTo>
                <a:lnTo>
                  <a:pt x="28" y="10"/>
                </a:lnTo>
                <a:lnTo>
                  <a:pt x="28" y="14"/>
                </a:lnTo>
                <a:lnTo>
                  <a:pt x="26" y="20"/>
                </a:lnTo>
                <a:lnTo>
                  <a:pt x="26" y="20"/>
                </a:lnTo>
                <a:lnTo>
                  <a:pt x="26" y="26"/>
                </a:lnTo>
                <a:lnTo>
                  <a:pt x="26" y="26"/>
                </a:lnTo>
                <a:lnTo>
                  <a:pt x="30" y="32"/>
                </a:lnTo>
                <a:lnTo>
                  <a:pt x="30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5" name="Freeform 305"/>
          <p:cNvSpPr>
            <a:spLocks noChangeAspect="1"/>
          </p:cNvSpPr>
          <p:nvPr/>
        </p:nvSpPr>
        <p:spPr bwMode="auto">
          <a:xfrm>
            <a:off x="9889018" y="4184392"/>
            <a:ext cx="387612" cy="518934"/>
          </a:xfrm>
          <a:custGeom>
            <a:avLst/>
            <a:gdLst/>
            <a:ahLst/>
            <a:cxnLst>
              <a:cxn ang="0">
                <a:pos x="242" y="10"/>
              </a:cxn>
              <a:cxn ang="0">
                <a:pos x="254" y="42"/>
              </a:cxn>
              <a:cxn ang="0">
                <a:pos x="268" y="56"/>
              </a:cxn>
              <a:cxn ang="0">
                <a:pos x="292" y="62"/>
              </a:cxn>
              <a:cxn ang="0">
                <a:pos x="318" y="70"/>
              </a:cxn>
              <a:cxn ang="0">
                <a:pos x="304" y="100"/>
              </a:cxn>
              <a:cxn ang="0">
                <a:pos x="338" y="98"/>
              </a:cxn>
              <a:cxn ang="0">
                <a:pos x="368" y="74"/>
              </a:cxn>
              <a:cxn ang="0">
                <a:pos x="388" y="60"/>
              </a:cxn>
              <a:cxn ang="0">
                <a:pos x="402" y="60"/>
              </a:cxn>
              <a:cxn ang="0">
                <a:pos x="408" y="62"/>
              </a:cxn>
              <a:cxn ang="0">
                <a:pos x="440" y="80"/>
              </a:cxn>
              <a:cxn ang="0">
                <a:pos x="468" y="98"/>
              </a:cxn>
              <a:cxn ang="0">
                <a:pos x="492" y="122"/>
              </a:cxn>
              <a:cxn ang="0">
                <a:pos x="500" y="176"/>
              </a:cxn>
              <a:cxn ang="0">
                <a:pos x="506" y="220"/>
              </a:cxn>
              <a:cxn ang="0">
                <a:pos x="514" y="292"/>
              </a:cxn>
              <a:cxn ang="0">
                <a:pos x="532" y="364"/>
              </a:cxn>
              <a:cxn ang="0">
                <a:pos x="510" y="384"/>
              </a:cxn>
              <a:cxn ang="0">
                <a:pos x="488" y="392"/>
              </a:cxn>
              <a:cxn ang="0">
                <a:pos x="418" y="428"/>
              </a:cxn>
              <a:cxn ang="0">
                <a:pos x="374" y="456"/>
              </a:cxn>
              <a:cxn ang="0">
                <a:pos x="354" y="448"/>
              </a:cxn>
              <a:cxn ang="0">
                <a:pos x="378" y="484"/>
              </a:cxn>
              <a:cxn ang="0">
                <a:pos x="430" y="560"/>
              </a:cxn>
              <a:cxn ang="0">
                <a:pos x="448" y="606"/>
              </a:cxn>
              <a:cxn ang="0">
                <a:pos x="414" y="636"/>
              </a:cxn>
              <a:cxn ang="0">
                <a:pos x="410" y="690"/>
              </a:cxn>
              <a:cxn ang="0">
                <a:pos x="392" y="692"/>
              </a:cxn>
              <a:cxn ang="0">
                <a:pos x="352" y="696"/>
              </a:cxn>
              <a:cxn ang="0">
                <a:pos x="284" y="710"/>
              </a:cxn>
              <a:cxn ang="0">
                <a:pos x="242" y="712"/>
              </a:cxn>
              <a:cxn ang="0">
                <a:pos x="210" y="696"/>
              </a:cxn>
              <a:cxn ang="0">
                <a:pos x="156" y="684"/>
              </a:cxn>
              <a:cxn ang="0">
                <a:pos x="68" y="680"/>
              </a:cxn>
              <a:cxn ang="0">
                <a:pos x="78" y="604"/>
              </a:cxn>
              <a:cxn ang="0">
                <a:pos x="110" y="556"/>
              </a:cxn>
              <a:cxn ang="0">
                <a:pos x="34" y="524"/>
              </a:cxn>
              <a:cxn ang="0">
                <a:pos x="8" y="486"/>
              </a:cxn>
              <a:cxn ang="0">
                <a:pos x="4" y="442"/>
              </a:cxn>
              <a:cxn ang="0">
                <a:pos x="12" y="412"/>
              </a:cxn>
              <a:cxn ang="0">
                <a:pos x="2" y="348"/>
              </a:cxn>
              <a:cxn ang="0">
                <a:pos x="16" y="300"/>
              </a:cxn>
              <a:cxn ang="0">
                <a:pos x="34" y="270"/>
              </a:cxn>
              <a:cxn ang="0">
                <a:pos x="58" y="250"/>
              </a:cxn>
              <a:cxn ang="0">
                <a:pos x="72" y="218"/>
              </a:cxn>
              <a:cxn ang="0">
                <a:pos x="78" y="192"/>
              </a:cxn>
              <a:cxn ang="0">
                <a:pos x="114" y="154"/>
              </a:cxn>
              <a:cxn ang="0">
                <a:pos x="104" y="136"/>
              </a:cxn>
              <a:cxn ang="0">
                <a:pos x="106" y="110"/>
              </a:cxn>
              <a:cxn ang="0">
                <a:pos x="156" y="122"/>
              </a:cxn>
              <a:cxn ang="0">
                <a:pos x="164" y="124"/>
              </a:cxn>
              <a:cxn ang="0">
                <a:pos x="182" y="148"/>
              </a:cxn>
              <a:cxn ang="0">
                <a:pos x="184" y="102"/>
              </a:cxn>
              <a:cxn ang="0">
                <a:pos x="204" y="92"/>
              </a:cxn>
              <a:cxn ang="0">
                <a:pos x="204" y="72"/>
              </a:cxn>
              <a:cxn ang="0">
                <a:pos x="190" y="54"/>
              </a:cxn>
              <a:cxn ang="0">
                <a:pos x="210" y="38"/>
              </a:cxn>
              <a:cxn ang="0">
                <a:pos x="196" y="0"/>
              </a:cxn>
            </a:cxnLst>
            <a:rect l="0" t="0" r="r" b="b"/>
            <a:pathLst>
              <a:path w="534" h="716">
                <a:moveTo>
                  <a:pt x="228" y="8"/>
                </a:moveTo>
                <a:lnTo>
                  <a:pt x="228" y="8"/>
                </a:lnTo>
                <a:lnTo>
                  <a:pt x="232" y="6"/>
                </a:lnTo>
                <a:lnTo>
                  <a:pt x="234" y="4"/>
                </a:lnTo>
                <a:lnTo>
                  <a:pt x="236" y="4"/>
                </a:lnTo>
                <a:lnTo>
                  <a:pt x="236" y="4"/>
                </a:lnTo>
                <a:lnTo>
                  <a:pt x="236" y="6"/>
                </a:lnTo>
                <a:lnTo>
                  <a:pt x="236" y="10"/>
                </a:lnTo>
                <a:lnTo>
                  <a:pt x="236" y="10"/>
                </a:lnTo>
                <a:lnTo>
                  <a:pt x="238" y="10"/>
                </a:lnTo>
                <a:lnTo>
                  <a:pt x="242" y="10"/>
                </a:lnTo>
                <a:lnTo>
                  <a:pt x="242" y="10"/>
                </a:lnTo>
                <a:lnTo>
                  <a:pt x="250" y="12"/>
                </a:lnTo>
                <a:lnTo>
                  <a:pt x="258" y="16"/>
                </a:lnTo>
                <a:lnTo>
                  <a:pt x="258" y="16"/>
                </a:lnTo>
                <a:lnTo>
                  <a:pt x="260" y="20"/>
                </a:lnTo>
                <a:lnTo>
                  <a:pt x="262" y="26"/>
                </a:lnTo>
                <a:lnTo>
                  <a:pt x="262" y="26"/>
                </a:lnTo>
                <a:lnTo>
                  <a:pt x="260" y="36"/>
                </a:lnTo>
                <a:lnTo>
                  <a:pt x="260" y="36"/>
                </a:lnTo>
                <a:lnTo>
                  <a:pt x="258" y="38"/>
                </a:lnTo>
                <a:lnTo>
                  <a:pt x="254" y="42"/>
                </a:lnTo>
                <a:lnTo>
                  <a:pt x="254" y="42"/>
                </a:lnTo>
                <a:lnTo>
                  <a:pt x="256" y="44"/>
                </a:lnTo>
                <a:lnTo>
                  <a:pt x="258" y="46"/>
                </a:lnTo>
                <a:lnTo>
                  <a:pt x="258" y="46"/>
                </a:lnTo>
                <a:lnTo>
                  <a:pt x="262" y="46"/>
                </a:lnTo>
                <a:lnTo>
                  <a:pt x="266" y="46"/>
                </a:lnTo>
                <a:lnTo>
                  <a:pt x="266" y="46"/>
                </a:lnTo>
                <a:lnTo>
                  <a:pt x="266" y="50"/>
                </a:lnTo>
                <a:lnTo>
                  <a:pt x="266" y="54"/>
                </a:lnTo>
                <a:lnTo>
                  <a:pt x="266" y="54"/>
                </a:lnTo>
                <a:lnTo>
                  <a:pt x="268" y="56"/>
                </a:lnTo>
                <a:lnTo>
                  <a:pt x="272" y="54"/>
                </a:lnTo>
                <a:lnTo>
                  <a:pt x="272" y="54"/>
                </a:lnTo>
                <a:lnTo>
                  <a:pt x="274" y="52"/>
                </a:lnTo>
                <a:lnTo>
                  <a:pt x="276" y="50"/>
                </a:lnTo>
                <a:lnTo>
                  <a:pt x="276" y="50"/>
                </a:lnTo>
                <a:lnTo>
                  <a:pt x="282" y="50"/>
                </a:lnTo>
                <a:lnTo>
                  <a:pt x="288" y="54"/>
                </a:lnTo>
                <a:lnTo>
                  <a:pt x="288" y="54"/>
                </a:lnTo>
                <a:lnTo>
                  <a:pt x="290" y="58"/>
                </a:lnTo>
                <a:lnTo>
                  <a:pt x="292" y="62"/>
                </a:lnTo>
                <a:lnTo>
                  <a:pt x="292" y="62"/>
                </a:lnTo>
                <a:lnTo>
                  <a:pt x="298" y="62"/>
                </a:lnTo>
                <a:lnTo>
                  <a:pt x="298" y="62"/>
                </a:lnTo>
                <a:lnTo>
                  <a:pt x="306" y="58"/>
                </a:lnTo>
                <a:lnTo>
                  <a:pt x="312" y="56"/>
                </a:lnTo>
                <a:lnTo>
                  <a:pt x="314" y="56"/>
                </a:lnTo>
                <a:lnTo>
                  <a:pt x="314" y="56"/>
                </a:lnTo>
                <a:lnTo>
                  <a:pt x="318" y="60"/>
                </a:lnTo>
                <a:lnTo>
                  <a:pt x="318" y="60"/>
                </a:lnTo>
                <a:lnTo>
                  <a:pt x="320" y="64"/>
                </a:lnTo>
                <a:lnTo>
                  <a:pt x="318" y="70"/>
                </a:lnTo>
                <a:lnTo>
                  <a:pt x="318" y="70"/>
                </a:lnTo>
                <a:lnTo>
                  <a:pt x="312" y="76"/>
                </a:lnTo>
                <a:lnTo>
                  <a:pt x="312" y="76"/>
                </a:lnTo>
                <a:lnTo>
                  <a:pt x="304" y="80"/>
                </a:lnTo>
                <a:lnTo>
                  <a:pt x="304" y="80"/>
                </a:lnTo>
                <a:lnTo>
                  <a:pt x="302" y="84"/>
                </a:lnTo>
                <a:lnTo>
                  <a:pt x="300" y="90"/>
                </a:lnTo>
                <a:lnTo>
                  <a:pt x="300" y="90"/>
                </a:lnTo>
                <a:lnTo>
                  <a:pt x="302" y="94"/>
                </a:lnTo>
                <a:lnTo>
                  <a:pt x="302" y="94"/>
                </a:lnTo>
                <a:lnTo>
                  <a:pt x="302" y="98"/>
                </a:lnTo>
                <a:lnTo>
                  <a:pt x="304" y="100"/>
                </a:lnTo>
                <a:lnTo>
                  <a:pt x="304" y="100"/>
                </a:lnTo>
                <a:lnTo>
                  <a:pt x="308" y="100"/>
                </a:lnTo>
                <a:lnTo>
                  <a:pt x="312" y="98"/>
                </a:lnTo>
                <a:lnTo>
                  <a:pt x="316" y="94"/>
                </a:lnTo>
                <a:lnTo>
                  <a:pt x="318" y="92"/>
                </a:lnTo>
                <a:lnTo>
                  <a:pt x="318" y="92"/>
                </a:lnTo>
                <a:lnTo>
                  <a:pt x="324" y="94"/>
                </a:lnTo>
                <a:lnTo>
                  <a:pt x="330" y="96"/>
                </a:lnTo>
                <a:lnTo>
                  <a:pt x="330" y="96"/>
                </a:lnTo>
                <a:lnTo>
                  <a:pt x="336" y="98"/>
                </a:lnTo>
                <a:lnTo>
                  <a:pt x="338" y="98"/>
                </a:lnTo>
                <a:lnTo>
                  <a:pt x="340" y="96"/>
                </a:lnTo>
                <a:lnTo>
                  <a:pt x="340" y="96"/>
                </a:lnTo>
                <a:lnTo>
                  <a:pt x="340" y="94"/>
                </a:lnTo>
                <a:lnTo>
                  <a:pt x="338" y="92"/>
                </a:lnTo>
                <a:lnTo>
                  <a:pt x="338" y="92"/>
                </a:lnTo>
                <a:lnTo>
                  <a:pt x="340" y="88"/>
                </a:lnTo>
                <a:lnTo>
                  <a:pt x="344" y="84"/>
                </a:lnTo>
                <a:lnTo>
                  <a:pt x="354" y="80"/>
                </a:lnTo>
                <a:lnTo>
                  <a:pt x="354" y="80"/>
                </a:lnTo>
                <a:lnTo>
                  <a:pt x="364" y="76"/>
                </a:lnTo>
                <a:lnTo>
                  <a:pt x="368" y="74"/>
                </a:lnTo>
                <a:lnTo>
                  <a:pt x="374" y="76"/>
                </a:lnTo>
                <a:lnTo>
                  <a:pt x="374" y="76"/>
                </a:lnTo>
                <a:lnTo>
                  <a:pt x="372" y="78"/>
                </a:lnTo>
                <a:lnTo>
                  <a:pt x="372" y="82"/>
                </a:lnTo>
                <a:lnTo>
                  <a:pt x="372" y="82"/>
                </a:lnTo>
                <a:lnTo>
                  <a:pt x="376" y="82"/>
                </a:lnTo>
                <a:lnTo>
                  <a:pt x="378" y="80"/>
                </a:lnTo>
                <a:lnTo>
                  <a:pt x="378" y="80"/>
                </a:lnTo>
                <a:lnTo>
                  <a:pt x="382" y="70"/>
                </a:lnTo>
                <a:lnTo>
                  <a:pt x="382" y="70"/>
                </a:lnTo>
                <a:lnTo>
                  <a:pt x="388" y="60"/>
                </a:lnTo>
                <a:lnTo>
                  <a:pt x="396" y="54"/>
                </a:lnTo>
                <a:lnTo>
                  <a:pt x="396" y="54"/>
                </a:lnTo>
                <a:lnTo>
                  <a:pt x="406" y="52"/>
                </a:lnTo>
                <a:lnTo>
                  <a:pt x="406" y="52"/>
                </a:lnTo>
                <a:lnTo>
                  <a:pt x="408" y="52"/>
                </a:lnTo>
                <a:lnTo>
                  <a:pt x="412" y="54"/>
                </a:lnTo>
                <a:lnTo>
                  <a:pt x="412" y="54"/>
                </a:lnTo>
                <a:lnTo>
                  <a:pt x="410" y="56"/>
                </a:lnTo>
                <a:lnTo>
                  <a:pt x="408" y="56"/>
                </a:lnTo>
                <a:lnTo>
                  <a:pt x="402" y="60"/>
                </a:lnTo>
                <a:lnTo>
                  <a:pt x="402" y="60"/>
                </a:lnTo>
                <a:lnTo>
                  <a:pt x="396" y="64"/>
                </a:lnTo>
                <a:lnTo>
                  <a:pt x="396" y="64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6" y="70"/>
                </a:lnTo>
                <a:lnTo>
                  <a:pt x="396" y="68"/>
                </a:lnTo>
                <a:lnTo>
                  <a:pt x="400" y="66"/>
                </a:lnTo>
                <a:lnTo>
                  <a:pt x="400" y="66"/>
                </a:lnTo>
                <a:lnTo>
                  <a:pt x="408" y="62"/>
                </a:lnTo>
                <a:lnTo>
                  <a:pt x="408" y="62"/>
                </a:lnTo>
                <a:lnTo>
                  <a:pt x="416" y="60"/>
                </a:lnTo>
                <a:lnTo>
                  <a:pt x="424" y="60"/>
                </a:lnTo>
                <a:lnTo>
                  <a:pt x="424" y="60"/>
                </a:lnTo>
                <a:lnTo>
                  <a:pt x="428" y="64"/>
                </a:lnTo>
                <a:lnTo>
                  <a:pt x="430" y="66"/>
                </a:lnTo>
                <a:lnTo>
                  <a:pt x="430" y="66"/>
                </a:lnTo>
                <a:lnTo>
                  <a:pt x="438" y="72"/>
                </a:lnTo>
                <a:lnTo>
                  <a:pt x="438" y="72"/>
                </a:lnTo>
                <a:lnTo>
                  <a:pt x="438" y="76"/>
                </a:lnTo>
                <a:lnTo>
                  <a:pt x="440" y="80"/>
                </a:lnTo>
                <a:lnTo>
                  <a:pt x="440" y="80"/>
                </a:lnTo>
                <a:lnTo>
                  <a:pt x="442" y="80"/>
                </a:lnTo>
                <a:lnTo>
                  <a:pt x="442" y="80"/>
                </a:lnTo>
                <a:lnTo>
                  <a:pt x="446" y="82"/>
                </a:lnTo>
                <a:lnTo>
                  <a:pt x="448" y="86"/>
                </a:lnTo>
                <a:lnTo>
                  <a:pt x="448" y="86"/>
                </a:lnTo>
                <a:lnTo>
                  <a:pt x="454" y="84"/>
                </a:lnTo>
                <a:lnTo>
                  <a:pt x="458" y="84"/>
                </a:lnTo>
                <a:lnTo>
                  <a:pt x="458" y="84"/>
                </a:lnTo>
                <a:lnTo>
                  <a:pt x="462" y="86"/>
                </a:lnTo>
                <a:lnTo>
                  <a:pt x="464" y="90"/>
                </a:lnTo>
                <a:lnTo>
                  <a:pt x="468" y="98"/>
                </a:lnTo>
                <a:lnTo>
                  <a:pt x="468" y="98"/>
                </a:lnTo>
                <a:lnTo>
                  <a:pt x="468" y="106"/>
                </a:lnTo>
                <a:lnTo>
                  <a:pt x="468" y="110"/>
                </a:lnTo>
                <a:lnTo>
                  <a:pt x="470" y="112"/>
                </a:lnTo>
                <a:lnTo>
                  <a:pt x="470" y="112"/>
                </a:lnTo>
                <a:lnTo>
                  <a:pt x="474" y="114"/>
                </a:lnTo>
                <a:lnTo>
                  <a:pt x="480" y="116"/>
                </a:lnTo>
                <a:lnTo>
                  <a:pt x="488" y="118"/>
                </a:lnTo>
                <a:lnTo>
                  <a:pt x="492" y="120"/>
                </a:lnTo>
                <a:lnTo>
                  <a:pt x="492" y="120"/>
                </a:lnTo>
                <a:lnTo>
                  <a:pt x="492" y="122"/>
                </a:lnTo>
                <a:lnTo>
                  <a:pt x="492" y="124"/>
                </a:lnTo>
                <a:lnTo>
                  <a:pt x="494" y="128"/>
                </a:lnTo>
                <a:lnTo>
                  <a:pt x="494" y="128"/>
                </a:lnTo>
                <a:lnTo>
                  <a:pt x="498" y="138"/>
                </a:lnTo>
                <a:lnTo>
                  <a:pt x="502" y="146"/>
                </a:lnTo>
                <a:lnTo>
                  <a:pt x="502" y="146"/>
                </a:lnTo>
                <a:lnTo>
                  <a:pt x="502" y="154"/>
                </a:lnTo>
                <a:lnTo>
                  <a:pt x="502" y="164"/>
                </a:lnTo>
                <a:lnTo>
                  <a:pt x="502" y="164"/>
                </a:lnTo>
                <a:lnTo>
                  <a:pt x="500" y="176"/>
                </a:lnTo>
                <a:lnTo>
                  <a:pt x="500" y="176"/>
                </a:lnTo>
                <a:lnTo>
                  <a:pt x="494" y="188"/>
                </a:lnTo>
                <a:lnTo>
                  <a:pt x="494" y="188"/>
                </a:lnTo>
                <a:lnTo>
                  <a:pt x="490" y="202"/>
                </a:lnTo>
                <a:lnTo>
                  <a:pt x="490" y="202"/>
                </a:lnTo>
                <a:lnTo>
                  <a:pt x="490" y="208"/>
                </a:lnTo>
                <a:lnTo>
                  <a:pt x="490" y="208"/>
                </a:lnTo>
                <a:lnTo>
                  <a:pt x="494" y="212"/>
                </a:lnTo>
                <a:lnTo>
                  <a:pt x="498" y="214"/>
                </a:lnTo>
                <a:lnTo>
                  <a:pt x="502" y="218"/>
                </a:lnTo>
                <a:lnTo>
                  <a:pt x="506" y="220"/>
                </a:lnTo>
                <a:lnTo>
                  <a:pt x="506" y="220"/>
                </a:lnTo>
                <a:lnTo>
                  <a:pt x="508" y="228"/>
                </a:lnTo>
                <a:lnTo>
                  <a:pt x="508" y="228"/>
                </a:lnTo>
                <a:lnTo>
                  <a:pt x="508" y="242"/>
                </a:lnTo>
                <a:lnTo>
                  <a:pt x="508" y="254"/>
                </a:lnTo>
                <a:lnTo>
                  <a:pt x="508" y="254"/>
                </a:lnTo>
                <a:lnTo>
                  <a:pt x="512" y="264"/>
                </a:lnTo>
                <a:lnTo>
                  <a:pt x="512" y="264"/>
                </a:lnTo>
                <a:lnTo>
                  <a:pt x="514" y="282"/>
                </a:lnTo>
                <a:lnTo>
                  <a:pt x="514" y="282"/>
                </a:lnTo>
                <a:lnTo>
                  <a:pt x="514" y="292"/>
                </a:lnTo>
                <a:lnTo>
                  <a:pt x="514" y="292"/>
                </a:lnTo>
                <a:lnTo>
                  <a:pt x="514" y="306"/>
                </a:lnTo>
                <a:lnTo>
                  <a:pt x="516" y="318"/>
                </a:lnTo>
                <a:lnTo>
                  <a:pt x="516" y="318"/>
                </a:lnTo>
                <a:lnTo>
                  <a:pt x="518" y="324"/>
                </a:lnTo>
                <a:lnTo>
                  <a:pt x="524" y="328"/>
                </a:lnTo>
                <a:lnTo>
                  <a:pt x="532" y="338"/>
                </a:lnTo>
                <a:lnTo>
                  <a:pt x="532" y="338"/>
                </a:lnTo>
                <a:lnTo>
                  <a:pt x="534" y="344"/>
                </a:lnTo>
                <a:lnTo>
                  <a:pt x="534" y="344"/>
                </a:lnTo>
                <a:lnTo>
                  <a:pt x="534" y="354"/>
                </a:lnTo>
                <a:lnTo>
                  <a:pt x="532" y="364"/>
                </a:lnTo>
                <a:lnTo>
                  <a:pt x="532" y="364"/>
                </a:lnTo>
                <a:lnTo>
                  <a:pt x="528" y="384"/>
                </a:lnTo>
                <a:lnTo>
                  <a:pt x="528" y="384"/>
                </a:lnTo>
                <a:lnTo>
                  <a:pt x="526" y="388"/>
                </a:lnTo>
                <a:lnTo>
                  <a:pt x="524" y="394"/>
                </a:lnTo>
                <a:lnTo>
                  <a:pt x="524" y="394"/>
                </a:lnTo>
                <a:lnTo>
                  <a:pt x="518" y="394"/>
                </a:lnTo>
                <a:lnTo>
                  <a:pt x="518" y="394"/>
                </a:lnTo>
                <a:lnTo>
                  <a:pt x="512" y="388"/>
                </a:lnTo>
                <a:lnTo>
                  <a:pt x="510" y="384"/>
                </a:lnTo>
                <a:lnTo>
                  <a:pt x="510" y="384"/>
                </a:lnTo>
                <a:lnTo>
                  <a:pt x="506" y="376"/>
                </a:lnTo>
                <a:lnTo>
                  <a:pt x="502" y="370"/>
                </a:lnTo>
                <a:lnTo>
                  <a:pt x="502" y="370"/>
                </a:lnTo>
                <a:lnTo>
                  <a:pt x="496" y="368"/>
                </a:lnTo>
                <a:lnTo>
                  <a:pt x="492" y="368"/>
                </a:lnTo>
                <a:lnTo>
                  <a:pt x="492" y="368"/>
                </a:lnTo>
                <a:lnTo>
                  <a:pt x="490" y="372"/>
                </a:lnTo>
                <a:lnTo>
                  <a:pt x="490" y="378"/>
                </a:lnTo>
                <a:lnTo>
                  <a:pt x="488" y="386"/>
                </a:lnTo>
                <a:lnTo>
                  <a:pt x="488" y="392"/>
                </a:lnTo>
                <a:lnTo>
                  <a:pt x="488" y="392"/>
                </a:lnTo>
                <a:lnTo>
                  <a:pt x="484" y="394"/>
                </a:lnTo>
                <a:lnTo>
                  <a:pt x="478" y="396"/>
                </a:lnTo>
                <a:lnTo>
                  <a:pt x="466" y="400"/>
                </a:lnTo>
                <a:lnTo>
                  <a:pt x="454" y="402"/>
                </a:lnTo>
                <a:lnTo>
                  <a:pt x="446" y="406"/>
                </a:lnTo>
                <a:lnTo>
                  <a:pt x="446" y="406"/>
                </a:lnTo>
                <a:lnTo>
                  <a:pt x="442" y="412"/>
                </a:lnTo>
                <a:lnTo>
                  <a:pt x="438" y="418"/>
                </a:lnTo>
                <a:lnTo>
                  <a:pt x="438" y="418"/>
                </a:lnTo>
                <a:lnTo>
                  <a:pt x="428" y="424"/>
                </a:lnTo>
                <a:lnTo>
                  <a:pt x="418" y="428"/>
                </a:lnTo>
                <a:lnTo>
                  <a:pt x="418" y="428"/>
                </a:lnTo>
                <a:lnTo>
                  <a:pt x="400" y="432"/>
                </a:lnTo>
                <a:lnTo>
                  <a:pt x="400" y="432"/>
                </a:lnTo>
                <a:lnTo>
                  <a:pt x="390" y="436"/>
                </a:lnTo>
                <a:lnTo>
                  <a:pt x="382" y="440"/>
                </a:lnTo>
                <a:lnTo>
                  <a:pt x="382" y="440"/>
                </a:lnTo>
                <a:lnTo>
                  <a:pt x="378" y="448"/>
                </a:lnTo>
                <a:lnTo>
                  <a:pt x="378" y="452"/>
                </a:lnTo>
                <a:lnTo>
                  <a:pt x="376" y="454"/>
                </a:lnTo>
                <a:lnTo>
                  <a:pt x="376" y="454"/>
                </a:lnTo>
                <a:lnTo>
                  <a:pt x="374" y="456"/>
                </a:lnTo>
                <a:lnTo>
                  <a:pt x="374" y="456"/>
                </a:lnTo>
                <a:lnTo>
                  <a:pt x="368" y="452"/>
                </a:lnTo>
                <a:lnTo>
                  <a:pt x="364" y="446"/>
                </a:lnTo>
                <a:lnTo>
                  <a:pt x="360" y="440"/>
                </a:lnTo>
                <a:lnTo>
                  <a:pt x="358" y="438"/>
                </a:lnTo>
                <a:lnTo>
                  <a:pt x="356" y="438"/>
                </a:lnTo>
                <a:lnTo>
                  <a:pt x="356" y="438"/>
                </a:lnTo>
                <a:lnTo>
                  <a:pt x="356" y="440"/>
                </a:lnTo>
                <a:lnTo>
                  <a:pt x="354" y="444"/>
                </a:lnTo>
                <a:lnTo>
                  <a:pt x="354" y="444"/>
                </a:lnTo>
                <a:lnTo>
                  <a:pt x="354" y="448"/>
                </a:lnTo>
                <a:lnTo>
                  <a:pt x="354" y="454"/>
                </a:lnTo>
                <a:lnTo>
                  <a:pt x="354" y="454"/>
                </a:lnTo>
                <a:lnTo>
                  <a:pt x="358" y="460"/>
                </a:lnTo>
                <a:lnTo>
                  <a:pt x="364" y="466"/>
                </a:lnTo>
                <a:lnTo>
                  <a:pt x="364" y="466"/>
                </a:lnTo>
                <a:lnTo>
                  <a:pt x="370" y="468"/>
                </a:lnTo>
                <a:lnTo>
                  <a:pt x="376" y="472"/>
                </a:lnTo>
                <a:lnTo>
                  <a:pt x="376" y="472"/>
                </a:lnTo>
                <a:lnTo>
                  <a:pt x="378" y="478"/>
                </a:lnTo>
                <a:lnTo>
                  <a:pt x="378" y="484"/>
                </a:lnTo>
                <a:lnTo>
                  <a:pt x="378" y="484"/>
                </a:lnTo>
                <a:lnTo>
                  <a:pt x="378" y="496"/>
                </a:lnTo>
                <a:lnTo>
                  <a:pt x="378" y="506"/>
                </a:lnTo>
                <a:lnTo>
                  <a:pt x="378" y="506"/>
                </a:lnTo>
                <a:lnTo>
                  <a:pt x="382" y="514"/>
                </a:lnTo>
                <a:lnTo>
                  <a:pt x="388" y="520"/>
                </a:lnTo>
                <a:lnTo>
                  <a:pt x="388" y="520"/>
                </a:lnTo>
                <a:lnTo>
                  <a:pt x="404" y="534"/>
                </a:lnTo>
                <a:lnTo>
                  <a:pt x="420" y="546"/>
                </a:lnTo>
                <a:lnTo>
                  <a:pt x="420" y="546"/>
                </a:lnTo>
                <a:lnTo>
                  <a:pt x="430" y="560"/>
                </a:lnTo>
                <a:lnTo>
                  <a:pt x="430" y="560"/>
                </a:lnTo>
                <a:lnTo>
                  <a:pt x="444" y="572"/>
                </a:lnTo>
                <a:lnTo>
                  <a:pt x="458" y="584"/>
                </a:lnTo>
                <a:lnTo>
                  <a:pt x="458" y="584"/>
                </a:lnTo>
                <a:lnTo>
                  <a:pt x="464" y="592"/>
                </a:lnTo>
                <a:lnTo>
                  <a:pt x="464" y="592"/>
                </a:lnTo>
                <a:lnTo>
                  <a:pt x="464" y="596"/>
                </a:lnTo>
                <a:lnTo>
                  <a:pt x="462" y="600"/>
                </a:lnTo>
                <a:lnTo>
                  <a:pt x="462" y="600"/>
                </a:lnTo>
                <a:lnTo>
                  <a:pt x="458" y="602"/>
                </a:lnTo>
                <a:lnTo>
                  <a:pt x="452" y="604"/>
                </a:lnTo>
                <a:lnTo>
                  <a:pt x="448" y="606"/>
                </a:lnTo>
                <a:lnTo>
                  <a:pt x="442" y="608"/>
                </a:lnTo>
                <a:lnTo>
                  <a:pt x="442" y="608"/>
                </a:lnTo>
                <a:lnTo>
                  <a:pt x="440" y="612"/>
                </a:lnTo>
                <a:lnTo>
                  <a:pt x="438" y="618"/>
                </a:lnTo>
                <a:lnTo>
                  <a:pt x="438" y="618"/>
                </a:lnTo>
                <a:lnTo>
                  <a:pt x="436" y="624"/>
                </a:lnTo>
                <a:lnTo>
                  <a:pt x="434" y="628"/>
                </a:lnTo>
                <a:lnTo>
                  <a:pt x="434" y="628"/>
                </a:lnTo>
                <a:lnTo>
                  <a:pt x="428" y="632"/>
                </a:lnTo>
                <a:lnTo>
                  <a:pt x="420" y="634"/>
                </a:lnTo>
                <a:lnTo>
                  <a:pt x="414" y="636"/>
                </a:lnTo>
                <a:lnTo>
                  <a:pt x="408" y="638"/>
                </a:lnTo>
                <a:lnTo>
                  <a:pt x="408" y="638"/>
                </a:lnTo>
                <a:lnTo>
                  <a:pt x="404" y="644"/>
                </a:lnTo>
                <a:lnTo>
                  <a:pt x="402" y="652"/>
                </a:lnTo>
                <a:lnTo>
                  <a:pt x="402" y="652"/>
                </a:lnTo>
                <a:lnTo>
                  <a:pt x="402" y="662"/>
                </a:lnTo>
                <a:lnTo>
                  <a:pt x="402" y="670"/>
                </a:lnTo>
                <a:lnTo>
                  <a:pt x="402" y="670"/>
                </a:lnTo>
                <a:lnTo>
                  <a:pt x="406" y="680"/>
                </a:lnTo>
                <a:lnTo>
                  <a:pt x="410" y="690"/>
                </a:lnTo>
                <a:lnTo>
                  <a:pt x="410" y="690"/>
                </a:lnTo>
                <a:lnTo>
                  <a:pt x="410" y="694"/>
                </a:lnTo>
                <a:lnTo>
                  <a:pt x="410" y="698"/>
                </a:lnTo>
                <a:lnTo>
                  <a:pt x="410" y="698"/>
                </a:lnTo>
                <a:lnTo>
                  <a:pt x="406" y="702"/>
                </a:lnTo>
                <a:lnTo>
                  <a:pt x="402" y="702"/>
                </a:lnTo>
                <a:lnTo>
                  <a:pt x="402" y="702"/>
                </a:lnTo>
                <a:lnTo>
                  <a:pt x="400" y="700"/>
                </a:lnTo>
                <a:lnTo>
                  <a:pt x="398" y="698"/>
                </a:lnTo>
                <a:lnTo>
                  <a:pt x="396" y="692"/>
                </a:lnTo>
                <a:lnTo>
                  <a:pt x="396" y="692"/>
                </a:lnTo>
                <a:lnTo>
                  <a:pt x="392" y="692"/>
                </a:lnTo>
                <a:lnTo>
                  <a:pt x="388" y="692"/>
                </a:lnTo>
                <a:lnTo>
                  <a:pt x="380" y="692"/>
                </a:lnTo>
                <a:lnTo>
                  <a:pt x="380" y="692"/>
                </a:lnTo>
                <a:lnTo>
                  <a:pt x="372" y="690"/>
                </a:lnTo>
                <a:lnTo>
                  <a:pt x="370" y="688"/>
                </a:lnTo>
                <a:lnTo>
                  <a:pt x="366" y="688"/>
                </a:lnTo>
                <a:lnTo>
                  <a:pt x="366" y="688"/>
                </a:lnTo>
                <a:lnTo>
                  <a:pt x="364" y="690"/>
                </a:lnTo>
                <a:lnTo>
                  <a:pt x="362" y="694"/>
                </a:lnTo>
                <a:lnTo>
                  <a:pt x="362" y="694"/>
                </a:lnTo>
                <a:lnTo>
                  <a:pt x="352" y="696"/>
                </a:lnTo>
                <a:lnTo>
                  <a:pt x="342" y="696"/>
                </a:lnTo>
                <a:lnTo>
                  <a:pt x="330" y="696"/>
                </a:lnTo>
                <a:lnTo>
                  <a:pt x="322" y="696"/>
                </a:lnTo>
                <a:lnTo>
                  <a:pt x="322" y="696"/>
                </a:lnTo>
                <a:lnTo>
                  <a:pt x="310" y="704"/>
                </a:lnTo>
                <a:lnTo>
                  <a:pt x="304" y="708"/>
                </a:lnTo>
                <a:lnTo>
                  <a:pt x="298" y="710"/>
                </a:lnTo>
                <a:lnTo>
                  <a:pt x="298" y="710"/>
                </a:lnTo>
                <a:lnTo>
                  <a:pt x="292" y="710"/>
                </a:lnTo>
                <a:lnTo>
                  <a:pt x="284" y="710"/>
                </a:lnTo>
                <a:lnTo>
                  <a:pt x="284" y="710"/>
                </a:lnTo>
                <a:lnTo>
                  <a:pt x="276" y="704"/>
                </a:lnTo>
                <a:lnTo>
                  <a:pt x="268" y="700"/>
                </a:lnTo>
                <a:lnTo>
                  <a:pt x="268" y="700"/>
                </a:lnTo>
                <a:lnTo>
                  <a:pt x="262" y="698"/>
                </a:lnTo>
                <a:lnTo>
                  <a:pt x="254" y="698"/>
                </a:lnTo>
                <a:lnTo>
                  <a:pt x="254" y="698"/>
                </a:lnTo>
                <a:lnTo>
                  <a:pt x="250" y="700"/>
                </a:lnTo>
                <a:lnTo>
                  <a:pt x="246" y="704"/>
                </a:lnTo>
                <a:lnTo>
                  <a:pt x="246" y="704"/>
                </a:lnTo>
                <a:lnTo>
                  <a:pt x="242" y="712"/>
                </a:lnTo>
                <a:lnTo>
                  <a:pt x="242" y="712"/>
                </a:lnTo>
                <a:lnTo>
                  <a:pt x="240" y="714"/>
                </a:lnTo>
                <a:lnTo>
                  <a:pt x="236" y="716"/>
                </a:lnTo>
                <a:lnTo>
                  <a:pt x="236" y="716"/>
                </a:lnTo>
                <a:lnTo>
                  <a:pt x="230" y="714"/>
                </a:lnTo>
                <a:lnTo>
                  <a:pt x="226" y="710"/>
                </a:lnTo>
                <a:lnTo>
                  <a:pt x="226" y="710"/>
                </a:lnTo>
                <a:lnTo>
                  <a:pt x="222" y="704"/>
                </a:lnTo>
                <a:lnTo>
                  <a:pt x="220" y="700"/>
                </a:lnTo>
                <a:lnTo>
                  <a:pt x="220" y="700"/>
                </a:lnTo>
                <a:lnTo>
                  <a:pt x="214" y="698"/>
                </a:lnTo>
                <a:lnTo>
                  <a:pt x="210" y="696"/>
                </a:lnTo>
                <a:lnTo>
                  <a:pt x="210" y="696"/>
                </a:lnTo>
                <a:lnTo>
                  <a:pt x="198" y="696"/>
                </a:lnTo>
                <a:lnTo>
                  <a:pt x="198" y="696"/>
                </a:lnTo>
                <a:lnTo>
                  <a:pt x="192" y="696"/>
                </a:lnTo>
                <a:lnTo>
                  <a:pt x="188" y="698"/>
                </a:lnTo>
                <a:lnTo>
                  <a:pt x="186" y="700"/>
                </a:lnTo>
                <a:lnTo>
                  <a:pt x="186" y="700"/>
                </a:lnTo>
                <a:lnTo>
                  <a:pt x="176" y="694"/>
                </a:lnTo>
                <a:lnTo>
                  <a:pt x="166" y="688"/>
                </a:lnTo>
                <a:lnTo>
                  <a:pt x="166" y="688"/>
                </a:lnTo>
                <a:lnTo>
                  <a:pt x="156" y="684"/>
                </a:lnTo>
                <a:lnTo>
                  <a:pt x="144" y="680"/>
                </a:lnTo>
                <a:lnTo>
                  <a:pt x="144" y="680"/>
                </a:lnTo>
                <a:lnTo>
                  <a:pt x="128" y="682"/>
                </a:lnTo>
                <a:lnTo>
                  <a:pt x="114" y="684"/>
                </a:lnTo>
                <a:lnTo>
                  <a:pt x="114" y="684"/>
                </a:lnTo>
                <a:lnTo>
                  <a:pt x="94" y="686"/>
                </a:lnTo>
                <a:lnTo>
                  <a:pt x="82" y="688"/>
                </a:lnTo>
                <a:lnTo>
                  <a:pt x="72" y="686"/>
                </a:lnTo>
                <a:lnTo>
                  <a:pt x="72" y="686"/>
                </a:lnTo>
                <a:lnTo>
                  <a:pt x="70" y="682"/>
                </a:lnTo>
                <a:lnTo>
                  <a:pt x="68" y="680"/>
                </a:lnTo>
                <a:lnTo>
                  <a:pt x="66" y="678"/>
                </a:lnTo>
                <a:lnTo>
                  <a:pt x="66" y="678"/>
                </a:lnTo>
                <a:lnTo>
                  <a:pt x="64" y="674"/>
                </a:lnTo>
                <a:lnTo>
                  <a:pt x="64" y="674"/>
                </a:lnTo>
                <a:lnTo>
                  <a:pt x="62" y="662"/>
                </a:lnTo>
                <a:lnTo>
                  <a:pt x="62" y="662"/>
                </a:lnTo>
                <a:lnTo>
                  <a:pt x="64" y="646"/>
                </a:lnTo>
                <a:lnTo>
                  <a:pt x="66" y="630"/>
                </a:lnTo>
                <a:lnTo>
                  <a:pt x="66" y="630"/>
                </a:lnTo>
                <a:lnTo>
                  <a:pt x="72" y="618"/>
                </a:lnTo>
                <a:lnTo>
                  <a:pt x="78" y="604"/>
                </a:lnTo>
                <a:lnTo>
                  <a:pt x="78" y="604"/>
                </a:lnTo>
                <a:lnTo>
                  <a:pt x="80" y="596"/>
                </a:lnTo>
                <a:lnTo>
                  <a:pt x="82" y="590"/>
                </a:lnTo>
                <a:lnTo>
                  <a:pt x="82" y="590"/>
                </a:lnTo>
                <a:lnTo>
                  <a:pt x="88" y="584"/>
                </a:lnTo>
                <a:lnTo>
                  <a:pt x="94" y="578"/>
                </a:lnTo>
                <a:lnTo>
                  <a:pt x="100" y="572"/>
                </a:lnTo>
                <a:lnTo>
                  <a:pt x="106" y="566"/>
                </a:lnTo>
                <a:lnTo>
                  <a:pt x="106" y="566"/>
                </a:lnTo>
                <a:lnTo>
                  <a:pt x="108" y="560"/>
                </a:lnTo>
                <a:lnTo>
                  <a:pt x="110" y="556"/>
                </a:lnTo>
                <a:lnTo>
                  <a:pt x="108" y="552"/>
                </a:lnTo>
                <a:lnTo>
                  <a:pt x="108" y="552"/>
                </a:lnTo>
                <a:lnTo>
                  <a:pt x="106" y="550"/>
                </a:lnTo>
                <a:lnTo>
                  <a:pt x="102" y="548"/>
                </a:lnTo>
                <a:lnTo>
                  <a:pt x="94" y="544"/>
                </a:lnTo>
                <a:lnTo>
                  <a:pt x="94" y="544"/>
                </a:lnTo>
                <a:lnTo>
                  <a:pt x="72" y="534"/>
                </a:lnTo>
                <a:lnTo>
                  <a:pt x="50" y="526"/>
                </a:lnTo>
                <a:lnTo>
                  <a:pt x="50" y="526"/>
                </a:lnTo>
                <a:lnTo>
                  <a:pt x="40" y="526"/>
                </a:lnTo>
                <a:lnTo>
                  <a:pt x="34" y="524"/>
                </a:lnTo>
                <a:lnTo>
                  <a:pt x="30" y="522"/>
                </a:lnTo>
                <a:lnTo>
                  <a:pt x="30" y="522"/>
                </a:lnTo>
                <a:lnTo>
                  <a:pt x="26" y="516"/>
                </a:lnTo>
                <a:lnTo>
                  <a:pt x="24" y="510"/>
                </a:lnTo>
                <a:lnTo>
                  <a:pt x="24" y="510"/>
                </a:lnTo>
                <a:lnTo>
                  <a:pt x="16" y="502"/>
                </a:lnTo>
                <a:lnTo>
                  <a:pt x="16" y="502"/>
                </a:lnTo>
                <a:lnTo>
                  <a:pt x="10" y="494"/>
                </a:lnTo>
                <a:lnTo>
                  <a:pt x="4" y="488"/>
                </a:lnTo>
                <a:lnTo>
                  <a:pt x="4" y="488"/>
                </a:lnTo>
                <a:lnTo>
                  <a:pt x="8" y="486"/>
                </a:lnTo>
                <a:lnTo>
                  <a:pt x="10" y="482"/>
                </a:lnTo>
                <a:lnTo>
                  <a:pt x="10" y="482"/>
                </a:lnTo>
                <a:lnTo>
                  <a:pt x="10" y="474"/>
                </a:lnTo>
                <a:lnTo>
                  <a:pt x="10" y="468"/>
                </a:lnTo>
                <a:lnTo>
                  <a:pt x="10" y="468"/>
                </a:lnTo>
                <a:lnTo>
                  <a:pt x="8" y="460"/>
                </a:lnTo>
                <a:lnTo>
                  <a:pt x="8" y="460"/>
                </a:lnTo>
                <a:lnTo>
                  <a:pt x="4" y="450"/>
                </a:lnTo>
                <a:lnTo>
                  <a:pt x="4" y="450"/>
                </a:lnTo>
                <a:lnTo>
                  <a:pt x="4" y="442"/>
                </a:lnTo>
                <a:lnTo>
                  <a:pt x="4" y="442"/>
                </a:lnTo>
                <a:lnTo>
                  <a:pt x="6" y="438"/>
                </a:lnTo>
                <a:lnTo>
                  <a:pt x="6" y="434"/>
                </a:lnTo>
                <a:lnTo>
                  <a:pt x="6" y="434"/>
                </a:lnTo>
                <a:lnTo>
                  <a:pt x="4" y="432"/>
                </a:lnTo>
                <a:lnTo>
                  <a:pt x="0" y="428"/>
                </a:lnTo>
                <a:lnTo>
                  <a:pt x="0" y="428"/>
                </a:lnTo>
                <a:lnTo>
                  <a:pt x="0" y="424"/>
                </a:lnTo>
                <a:lnTo>
                  <a:pt x="4" y="420"/>
                </a:lnTo>
                <a:lnTo>
                  <a:pt x="10" y="416"/>
                </a:lnTo>
                <a:lnTo>
                  <a:pt x="12" y="412"/>
                </a:lnTo>
                <a:lnTo>
                  <a:pt x="12" y="412"/>
                </a:lnTo>
                <a:lnTo>
                  <a:pt x="14" y="404"/>
                </a:lnTo>
                <a:lnTo>
                  <a:pt x="14" y="404"/>
                </a:lnTo>
                <a:lnTo>
                  <a:pt x="8" y="394"/>
                </a:lnTo>
                <a:lnTo>
                  <a:pt x="8" y="394"/>
                </a:lnTo>
                <a:lnTo>
                  <a:pt x="8" y="382"/>
                </a:lnTo>
                <a:lnTo>
                  <a:pt x="8" y="382"/>
                </a:lnTo>
                <a:lnTo>
                  <a:pt x="4" y="374"/>
                </a:lnTo>
                <a:lnTo>
                  <a:pt x="4" y="374"/>
                </a:lnTo>
                <a:lnTo>
                  <a:pt x="4" y="368"/>
                </a:lnTo>
                <a:lnTo>
                  <a:pt x="4" y="368"/>
                </a:lnTo>
                <a:lnTo>
                  <a:pt x="2" y="348"/>
                </a:lnTo>
                <a:lnTo>
                  <a:pt x="2" y="348"/>
                </a:lnTo>
                <a:lnTo>
                  <a:pt x="4" y="340"/>
                </a:lnTo>
                <a:lnTo>
                  <a:pt x="4" y="340"/>
                </a:lnTo>
                <a:lnTo>
                  <a:pt x="6" y="338"/>
                </a:lnTo>
                <a:lnTo>
                  <a:pt x="10" y="334"/>
                </a:lnTo>
                <a:lnTo>
                  <a:pt x="10" y="334"/>
                </a:lnTo>
                <a:lnTo>
                  <a:pt x="12" y="324"/>
                </a:lnTo>
                <a:lnTo>
                  <a:pt x="14" y="314"/>
                </a:lnTo>
                <a:lnTo>
                  <a:pt x="14" y="314"/>
                </a:lnTo>
                <a:lnTo>
                  <a:pt x="16" y="300"/>
                </a:lnTo>
                <a:lnTo>
                  <a:pt x="16" y="300"/>
                </a:lnTo>
                <a:lnTo>
                  <a:pt x="16" y="290"/>
                </a:lnTo>
                <a:lnTo>
                  <a:pt x="16" y="290"/>
                </a:lnTo>
                <a:lnTo>
                  <a:pt x="14" y="274"/>
                </a:lnTo>
                <a:lnTo>
                  <a:pt x="14" y="274"/>
                </a:lnTo>
                <a:lnTo>
                  <a:pt x="14" y="268"/>
                </a:lnTo>
                <a:lnTo>
                  <a:pt x="16" y="264"/>
                </a:lnTo>
                <a:lnTo>
                  <a:pt x="16" y="264"/>
                </a:lnTo>
                <a:lnTo>
                  <a:pt x="22" y="264"/>
                </a:lnTo>
                <a:lnTo>
                  <a:pt x="26" y="266"/>
                </a:lnTo>
                <a:lnTo>
                  <a:pt x="26" y="266"/>
                </a:lnTo>
                <a:lnTo>
                  <a:pt x="34" y="270"/>
                </a:lnTo>
                <a:lnTo>
                  <a:pt x="40" y="274"/>
                </a:lnTo>
                <a:lnTo>
                  <a:pt x="40" y="274"/>
                </a:lnTo>
                <a:lnTo>
                  <a:pt x="44" y="274"/>
                </a:lnTo>
                <a:lnTo>
                  <a:pt x="48" y="272"/>
                </a:lnTo>
                <a:lnTo>
                  <a:pt x="48" y="272"/>
                </a:lnTo>
                <a:lnTo>
                  <a:pt x="52" y="268"/>
                </a:lnTo>
                <a:lnTo>
                  <a:pt x="54" y="262"/>
                </a:lnTo>
                <a:lnTo>
                  <a:pt x="54" y="262"/>
                </a:lnTo>
                <a:lnTo>
                  <a:pt x="56" y="256"/>
                </a:lnTo>
                <a:lnTo>
                  <a:pt x="58" y="250"/>
                </a:lnTo>
                <a:lnTo>
                  <a:pt x="58" y="250"/>
                </a:lnTo>
                <a:lnTo>
                  <a:pt x="64" y="246"/>
                </a:lnTo>
                <a:lnTo>
                  <a:pt x="68" y="244"/>
                </a:lnTo>
                <a:lnTo>
                  <a:pt x="68" y="244"/>
                </a:lnTo>
                <a:lnTo>
                  <a:pt x="74" y="240"/>
                </a:lnTo>
                <a:lnTo>
                  <a:pt x="78" y="234"/>
                </a:lnTo>
                <a:lnTo>
                  <a:pt x="78" y="234"/>
                </a:lnTo>
                <a:lnTo>
                  <a:pt x="80" y="228"/>
                </a:lnTo>
                <a:lnTo>
                  <a:pt x="80" y="222"/>
                </a:lnTo>
                <a:lnTo>
                  <a:pt x="80" y="222"/>
                </a:lnTo>
                <a:lnTo>
                  <a:pt x="76" y="220"/>
                </a:lnTo>
                <a:lnTo>
                  <a:pt x="72" y="218"/>
                </a:lnTo>
                <a:lnTo>
                  <a:pt x="66" y="214"/>
                </a:lnTo>
                <a:lnTo>
                  <a:pt x="62" y="212"/>
                </a:lnTo>
                <a:lnTo>
                  <a:pt x="62" y="212"/>
                </a:lnTo>
                <a:lnTo>
                  <a:pt x="60" y="208"/>
                </a:lnTo>
                <a:lnTo>
                  <a:pt x="60" y="202"/>
                </a:lnTo>
                <a:lnTo>
                  <a:pt x="60" y="202"/>
                </a:lnTo>
                <a:lnTo>
                  <a:pt x="64" y="198"/>
                </a:lnTo>
                <a:lnTo>
                  <a:pt x="68" y="196"/>
                </a:lnTo>
                <a:lnTo>
                  <a:pt x="74" y="196"/>
                </a:lnTo>
                <a:lnTo>
                  <a:pt x="78" y="192"/>
                </a:lnTo>
                <a:lnTo>
                  <a:pt x="78" y="192"/>
                </a:lnTo>
                <a:lnTo>
                  <a:pt x="84" y="184"/>
                </a:lnTo>
                <a:lnTo>
                  <a:pt x="90" y="170"/>
                </a:lnTo>
                <a:lnTo>
                  <a:pt x="92" y="158"/>
                </a:lnTo>
                <a:lnTo>
                  <a:pt x="94" y="146"/>
                </a:lnTo>
                <a:lnTo>
                  <a:pt x="94" y="146"/>
                </a:lnTo>
                <a:lnTo>
                  <a:pt x="102" y="144"/>
                </a:lnTo>
                <a:lnTo>
                  <a:pt x="106" y="144"/>
                </a:lnTo>
                <a:lnTo>
                  <a:pt x="110" y="144"/>
                </a:lnTo>
                <a:lnTo>
                  <a:pt x="110" y="144"/>
                </a:lnTo>
                <a:lnTo>
                  <a:pt x="112" y="148"/>
                </a:lnTo>
                <a:lnTo>
                  <a:pt x="114" y="154"/>
                </a:lnTo>
                <a:lnTo>
                  <a:pt x="114" y="154"/>
                </a:lnTo>
                <a:lnTo>
                  <a:pt x="116" y="156"/>
                </a:lnTo>
                <a:lnTo>
                  <a:pt x="116" y="156"/>
                </a:lnTo>
                <a:lnTo>
                  <a:pt x="116" y="154"/>
                </a:lnTo>
                <a:lnTo>
                  <a:pt x="116" y="150"/>
                </a:lnTo>
                <a:lnTo>
                  <a:pt x="114" y="146"/>
                </a:lnTo>
                <a:lnTo>
                  <a:pt x="114" y="146"/>
                </a:lnTo>
                <a:lnTo>
                  <a:pt x="110" y="140"/>
                </a:lnTo>
                <a:lnTo>
                  <a:pt x="110" y="140"/>
                </a:lnTo>
                <a:lnTo>
                  <a:pt x="104" y="136"/>
                </a:lnTo>
                <a:lnTo>
                  <a:pt x="104" y="136"/>
                </a:lnTo>
                <a:lnTo>
                  <a:pt x="100" y="134"/>
                </a:lnTo>
                <a:lnTo>
                  <a:pt x="94" y="132"/>
                </a:lnTo>
                <a:lnTo>
                  <a:pt x="94" y="132"/>
                </a:lnTo>
                <a:lnTo>
                  <a:pt x="94" y="130"/>
                </a:lnTo>
                <a:lnTo>
                  <a:pt x="94" y="130"/>
                </a:lnTo>
                <a:lnTo>
                  <a:pt x="98" y="122"/>
                </a:lnTo>
                <a:lnTo>
                  <a:pt x="98" y="122"/>
                </a:lnTo>
                <a:lnTo>
                  <a:pt x="102" y="118"/>
                </a:lnTo>
                <a:lnTo>
                  <a:pt x="102" y="118"/>
                </a:lnTo>
                <a:lnTo>
                  <a:pt x="104" y="114"/>
                </a:lnTo>
                <a:lnTo>
                  <a:pt x="106" y="110"/>
                </a:lnTo>
                <a:lnTo>
                  <a:pt x="106" y="110"/>
                </a:lnTo>
                <a:lnTo>
                  <a:pt x="112" y="108"/>
                </a:lnTo>
                <a:lnTo>
                  <a:pt x="120" y="108"/>
                </a:lnTo>
                <a:lnTo>
                  <a:pt x="134" y="108"/>
                </a:lnTo>
                <a:lnTo>
                  <a:pt x="134" y="108"/>
                </a:lnTo>
                <a:lnTo>
                  <a:pt x="142" y="110"/>
                </a:lnTo>
                <a:lnTo>
                  <a:pt x="150" y="112"/>
                </a:lnTo>
                <a:lnTo>
                  <a:pt x="150" y="112"/>
                </a:lnTo>
                <a:lnTo>
                  <a:pt x="154" y="116"/>
                </a:lnTo>
                <a:lnTo>
                  <a:pt x="156" y="122"/>
                </a:lnTo>
                <a:lnTo>
                  <a:pt x="156" y="122"/>
                </a:lnTo>
                <a:lnTo>
                  <a:pt x="154" y="128"/>
                </a:lnTo>
                <a:lnTo>
                  <a:pt x="154" y="132"/>
                </a:lnTo>
                <a:lnTo>
                  <a:pt x="156" y="134"/>
                </a:lnTo>
                <a:lnTo>
                  <a:pt x="156" y="134"/>
                </a:lnTo>
                <a:lnTo>
                  <a:pt x="160" y="136"/>
                </a:lnTo>
                <a:lnTo>
                  <a:pt x="162" y="134"/>
                </a:lnTo>
                <a:lnTo>
                  <a:pt x="162" y="134"/>
                </a:lnTo>
                <a:lnTo>
                  <a:pt x="164" y="132"/>
                </a:lnTo>
                <a:lnTo>
                  <a:pt x="164" y="130"/>
                </a:lnTo>
                <a:lnTo>
                  <a:pt x="164" y="126"/>
                </a:lnTo>
                <a:lnTo>
                  <a:pt x="164" y="124"/>
                </a:lnTo>
                <a:lnTo>
                  <a:pt x="164" y="124"/>
                </a:lnTo>
                <a:lnTo>
                  <a:pt x="168" y="126"/>
                </a:lnTo>
                <a:lnTo>
                  <a:pt x="172" y="128"/>
                </a:lnTo>
                <a:lnTo>
                  <a:pt x="172" y="128"/>
                </a:lnTo>
                <a:lnTo>
                  <a:pt x="174" y="134"/>
                </a:lnTo>
                <a:lnTo>
                  <a:pt x="176" y="140"/>
                </a:lnTo>
                <a:lnTo>
                  <a:pt x="176" y="140"/>
                </a:lnTo>
                <a:lnTo>
                  <a:pt x="178" y="146"/>
                </a:lnTo>
                <a:lnTo>
                  <a:pt x="180" y="148"/>
                </a:lnTo>
                <a:lnTo>
                  <a:pt x="182" y="148"/>
                </a:lnTo>
                <a:lnTo>
                  <a:pt x="182" y="148"/>
                </a:lnTo>
                <a:lnTo>
                  <a:pt x="182" y="148"/>
                </a:lnTo>
                <a:lnTo>
                  <a:pt x="182" y="146"/>
                </a:lnTo>
                <a:lnTo>
                  <a:pt x="182" y="140"/>
                </a:lnTo>
                <a:lnTo>
                  <a:pt x="178" y="128"/>
                </a:lnTo>
                <a:lnTo>
                  <a:pt x="178" y="128"/>
                </a:lnTo>
                <a:lnTo>
                  <a:pt x="178" y="118"/>
                </a:lnTo>
                <a:lnTo>
                  <a:pt x="180" y="110"/>
                </a:lnTo>
                <a:lnTo>
                  <a:pt x="180" y="110"/>
                </a:lnTo>
                <a:lnTo>
                  <a:pt x="182" y="106"/>
                </a:lnTo>
                <a:lnTo>
                  <a:pt x="182" y="106"/>
                </a:lnTo>
                <a:lnTo>
                  <a:pt x="184" y="102"/>
                </a:lnTo>
                <a:lnTo>
                  <a:pt x="186" y="98"/>
                </a:lnTo>
                <a:lnTo>
                  <a:pt x="186" y="98"/>
                </a:lnTo>
                <a:lnTo>
                  <a:pt x="190" y="98"/>
                </a:lnTo>
                <a:lnTo>
                  <a:pt x="198" y="98"/>
                </a:lnTo>
                <a:lnTo>
                  <a:pt x="204" y="100"/>
                </a:lnTo>
                <a:lnTo>
                  <a:pt x="208" y="100"/>
                </a:lnTo>
                <a:lnTo>
                  <a:pt x="208" y="100"/>
                </a:lnTo>
                <a:lnTo>
                  <a:pt x="210" y="98"/>
                </a:lnTo>
                <a:lnTo>
                  <a:pt x="210" y="98"/>
                </a:lnTo>
                <a:lnTo>
                  <a:pt x="208" y="94"/>
                </a:lnTo>
                <a:lnTo>
                  <a:pt x="204" y="92"/>
                </a:lnTo>
                <a:lnTo>
                  <a:pt x="200" y="90"/>
                </a:lnTo>
                <a:lnTo>
                  <a:pt x="198" y="88"/>
                </a:lnTo>
                <a:lnTo>
                  <a:pt x="198" y="88"/>
                </a:lnTo>
                <a:lnTo>
                  <a:pt x="198" y="84"/>
                </a:lnTo>
                <a:lnTo>
                  <a:pt x="200" y="80"/>
                </a:lnTo>
                <a:lnTo>
                  <a:pt x="200" y="80"/>
                </a:lnTo>
                <a:lnTo>
                  <a:pt x="204" y="78"/>
                </a:lnTo>
                <a:lnTo>
                  <a:pt x="204" y="78"/>
                </a:lnTo>
                <a:lnTo>
                  <a:pt x="206" y="74"/>
                </a:lnTo>
                <a:lnTo>
                  <a:pt x="206" y="74"/>
                </a:lnTo>
                <a:lnTo>
                  <a:pt x="204" y="72"/>
                </a:lnTo>
                <a:lnTo>
                  <a:pt x="200" y="70"/>
                </a:lnTo>
                <a:lnTo>
                  <a:pt x="200" y="70"/>
                </a:lnTo>
                <a:lnTo>
                  <a:pt x="198" y="64"/>
                </a:lnTo>
                <a:lnTo>
                  <a:pt x="198" y="64"/>
                </a:lnTo>
                <a:lnTo>
                  <a:pt x="200" y="60"/>
                </a:lnTo>
                <a:lnTo>
                  <a:pt x="200" y="58"/>
                </a:lnTo>
                <a:lnTo>
                  <a:pt x="200" y="58"/>
                </a:lnTo>
                <a:lnTo>
                  <a:pt x="196" y="54"/>
                </a:lnTo>
                <a:lnTo>
                  <a:pt x="196" y="54"/>
                </a:lnTo>
                <a:lnTo>
                  <a:pt x="194" y="54"/>
                </a:lnTo>
                <a:lnTo>
                  <a:pt x="190" y="54"/>
                </a:lnTo>
                <a:lnTo>
                  <a:pt x="190" y="54"/>
                </a:lnTo>
                <a:lnTo>
                  <a:pt x="192" y="52"/>
                </a:lnTo>
                <a:lnTo>
                  <a:pt x="194" y="50"/>
                </a:lnTo>
                <a:lnTo>
                  <a:pt x="194" y="50"/>
                </a:lnTo>
                <a:lnTo>
                  <a:pt x="196" y="46"/>
                </a:lnTo>
                <a:lnTo>
                  <a:pt x="196" y="46"/>
                </a:lnTo>
                <a:lnTo>
                  <a:pt x="198" y="44"/>
                </a:lnTo>
                <a:lnTo>
                  <a:pt x="202" y="42"/>
                </a:lnTo>
                <a:lnTo>
                  <a:pt x="208" y="42"/>
                </a:lnTo>
                <a:lnTo>
                  <a:pt x="210" y="38"/>
                </a:lnTo>
                <a:lnTo>
                  <a:pt x="210" y="38"/>
                </a:lnTo>
                <a:lnTo>
                  <a:pt x="210" y="36"/>
                </a:lnTo>
                <a:lnTo>
                  <a:pt x="208" y="32"/>
                </a:lnTo>
                <a:lnTo>
                  <a:pt x="208" y="32"/>
                </a:lnTo>
                <a:lnTo>
                  <a:pt x="202" y="26"/>
                </a:lnTo>
                <a:lnTo>
                  <a:pt x="202" y="26"/>
                </a:lnTo>
                <a:lnTo>
                  <a:pt x="198" y="18"/>
                </a:lnTo>
                <a:lnTo>
                  <a:pt x="196" y="10"/>
                </a:lnTo>
                <a:lnTo>
                  <a:pt x="196" y="10"/>
                </a:lnTo>
                <a:lnTo>
                  <a:pt x="196" y="4"/>
                </a:lnTo>
                <a:lnTo>
                  <a:pt x="196" y="0"/>
                </a:lnTo>
                <a:lnTo>
                  <a:pt x="196" y="0"/>
                </a:lnTo>
                <a:lnTo>
                  <a:pt x="200" y="0"/>
                </a:lnTo>
                <a:lnTo>
                  <a:pt x="204" y="0"/>
                </a:lnTo>
                <a:lnTo>
                  <a:pt x="204" y="0"/>
                </a:lnTo>
                <a:lnTo>
                  <a:pt x="216" y="4"/>
                </a:lnTo>
                <a:lnTo>
                  <a:pt x="222" y="8"/>
                </a:lnTo>
                <a:lnTo>
                  <a:pt x="228" y="8"/>
                </a:lnTo>
                <a:lnTo>
                  <a:pt x="22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6" name="Freeform 306"/>
          <p:cNvSpPr>
            <a:spLocks noChangeAspect="1"/>
          </p:cNvSpPr>
          <p:nvPr/>
        </p:nvSpPr>
        <p:spPr bwMode="auto">
          <a:xfrm>
            <a:off x="10240967" y="4588892"/>
            <a:ext cx="307126" cy="196983"/>
          </a:xfrm>
          <a:custGeom>
            <a:avLst/>
            <a:gdLst/>
            <a:ahLst/>
            <a:cxnLst>
              <a:cxn ang="0">
                <a:pos x="376" y="8"/>
              </a:cxn>
              <a:cxn ang="0">
                <a:pos x="394" y="16"/>
              </a:cxn>
              <a:cxn ang="0">
                <a:pos x="420" y="34"/>
              </a:cxn>
              <a:cxn ang="0">
                <a:pos x="422" y="54"/>
              </a:cxn>
              <a:cxn ang="0">
                <a:pos x="414" y="64"/>
              </a:cxn>
              <a:cxn ang="0">
                <a:pos x="396" y="68"/>
              </a:cxn>
              <a:cxn ang="0">
                <a:pos x="378" y="86"/>
              </a:cxn>
              <a:cxn ang="0">
                <a:pos x="372" y="108"/>
              </a:cxn>
              <a:cxn ang="0">
                <a:pos x="370" y="122"/>
              </a:cxn>
              <a:cxn ang="0">
                <a:pos x="354" y="154"/>
              </a:cxn>
              <a:cxn ang="0">
                <a:pos x="338" y="186"/>
              </a:cxn>
              <a:cxn ang="0">
                <a:pos x="330" y="208"/>
              </a:cxn>
              <a:cxn ang="0">
                <a:pos x="312" y="218"/>
              </a:cxn>
              <a:cxn ang="0">
                <a:pos x="274" y="232"/>
              </a:cxn>
              <a:cxn ang="0">
                <a:pos x="266" y="224"/>
              </a:cxn>
              <a:cxn ang="0">
                <a:pos x="252" y="230"/>
              </a:cxn>
              <a:cxn ang="0">
                <a:pos x="236" y="232"/>
              </a:cxn>
              <a:cxn ang="0">
                <a:pos x="210" y="246"/>
              </a:cxn>
              <a:cxn ang="0">
                <a:pos x="194" y="254"/>
              </a:cxn>
              <a:cxn ang="0">
                <a:pos x="178" y="256"/>
              </a:cxn>
              <a:cxn ang="0">
                <a:pos x="146" y="272"/>
              </a:cxn>
              <a:cxn ang="0">
                <a:pos x="126" y="274"/>
              </a:cxn>
              <a:cxn ang="0">
                <a:pos x="100" y="260"/>
              </a:cxn>
              <a:cxn ang="0">
                <a:pos x="80" y="242"/>
              </a:cxn>
              <a:cxn ang="0">
                <a:pos x="62" y="232"/>
              </a:cxn>
              <a:cxn ang="0">
                <a:pos x="42" y="212"/>
              </a:cxn>
              <a:cxn ang="0">
                <a:pos x="34" y="206"/>
              </a:cxn>
              <a:cxn ang="0">
                <a:pos x="24" y="194"/>
              </a:cxn>
              <a:cxn ang="0">
                <a:pos x="14" y="174"/>
              </a:cxn>
              <a:cxn ang="0">
                <a:pos x="2" y="174"/>
              </a:cxn>
              <a:cxn ang="0">
                <a:pos x="4" y="166"/>
              </a:cxn>
              <a:cxn ang="0">
                <a:pos x="22" y="158"/>
              </a:cxn>
              <a:cxn ang="0">
                <a:pos x="26" y="150"/>
              </a:cxn>
              <a:cxn ang="0">
                <a:pos x="24" y="132"/>
              </a:cxn>
              <a:cxn ang="0">
                <a:pos x="34" y="110"/>
              </a:cxn>
              <a:cxn ang="0">
                <a:pos x="26" y="100"/>
              </a:cxn>
              <a:cxn ang="0">
                <a:pos x="30" y="92"/>
              </a:cxn>
              <a:cxn ang="0">
                <a:pos x="60" y="90"/>
              </a:cxn>
              <a:cxn ang="0">
                <a:pos x="66" y="80"/>
              </a:cxn>
              <a:cxn ang="0">
                <a:pos x="68" y="60"/>
              </a:cxn>
              <a:cxn ang="0">
                <a:pos x="94" y="78"/>
              </a:cxn>
              <a:cxn ang="0">
                <a:pos x="118" y="88"/>
              </a:cxn>
              <a:cxn ang="0">
                <a:pos x="156" y="84"/>
              </a:cxn>
              <a:cxn ang="0">
                <a:pos x="166" y="64"/>
              </a:cxn>
              <a:cxn ang="0">
                <a:pos x="186" y="52"/>
              </a:cxn>
              <a:cxn ang="0">
                <a:pos x="218" y="38"/>
              </a:cxn>
              <a:cxn ang="0">
                <a:pos x="232" y="38"/>
              </a:cxn>
              <a:cxn ang="0">
                <a:pos x="250" y="38"/>
              </a:cxn>
              <a:cxn ang="0">
                <a:pos x="268" y="28"/>
              </a:cxn>
              <a:cxn ang="0">
                <a:pos x="272" y="14"/>
              </a:cxn>
              <a:cxn ang="0">
                <a:pos x="300" y="4"/>
              </a:cxn>
              <a:cxn ang="0">
                <a:pos x="324" y="0"/>
              </a:cxn>
              <a:cxn ang="0">
                <a:pos x="342" y="2"/>
              </a:cxn>
              <a:cxn ang="0">
                <a:pos x="362" y="14"/>
              </a:cxn>
            </a:cxnLst>
            <a:rect l="0" t="0" r="r" b="b"/>
            <a:pathLst>
              <a:path w="426" h="274">
                <a:moveTo>
                  <a:pt x="362" y="14"/>
                </a:moveTo>
                <a:lnTo>
                  <a:pt x="362" y="14"/>
                </a:lnTo>
                <a:lnTo>
                  <a:pt x="370" y="12"/>
                </a:lnTo>
                <a:lnTo>
                  <a:pt x="376" y="8"/>
                </a:lnTo>
                <a:lnTo>
                  <a:pt x="376" y="8"/>
                </a:lnTo>
                <a:lnTo>
                  <a:pt x="386" y="12"/>
                </a:lnTo>
                <a:lnTo>
                  <a:pt x="394" y="16"/>
                </a:lnTo>
                <a:lnTo>
                  <a:pt x="394" y="16"/>
                </a:lnTo>
                <a:lnTo>
                  <a:pt x="408" y="26"/>
                </a:lnTo>
                <a:lnTo>
                  <a:pt x="408" y="26"/>
                </a:lnTo>
                <a:lnTo>
                  <a:pt x="420" y="34"/>
                </a:lnTo>
                <a:lnTo>
                  <a:pt x="420" y="34"/>
                </a:lnTo>
                <a:lnTo>
                  <a:pt x="422" y="40"/>
                </a:lnTo>
                <a:lnTo>
                  <a:pt x="426" y="46"/>
                </a:lnTo>
                <a:lnTo>
                  <a:pt x="426" y="46"/>
                </a:lnTo>
                <a:lnTo>
                  <a:pt x="422" y="54"/>
                </a:lnTo>
                <a:lnTo>
                  <a:pt x="422" y="54"/>
                </a:lnTo>
                <a:lnTo>
                  <a:pt x="418" y="60"/>
                </a:lnTo>
                <a:lnTo>
                  <a:pt x="414" y="64"/>
                </a:lnTo>
                <a:lnTo>
                  <a:pt x="414" y="64"/>
                </a:lnTo>
                <a:lnTo>
                  <a:pt x="410" y="64"/>
                </a:lnTo>
                <a:lnTo>
                  <a:pt x="406" y="64"/>
                </a:lnTo>
                <a:lnTo>
                  <a:pt x="406" y="64"/>
                </a:lnTo>
                <a:lnTo>
                  <a:pt x="396" y="68"/>
                </a:lnTo>
                <a:lnTo>
                  <a:pt x="390" y="72"/>
                </a:lnTo>
                <a:lnTo>
                  <a:pt x="390" y="72"/>
                </a:lnTo>
                <a:lnTo>
                  <a:pt x="384" y="80"/>
                </a:lnTo>
                <a:lnTo>
                  <a:pt x="378" y="86"/>
                </a:lnTo>
                <a:lnTo>
                  <a:pt x="378" y="86"/>
                </a:lnTo>
                <a:lnTo>
                  <a:pt x="378" y="96"/>
                </a:lnTo>
                <a:lnTo>
                  <a:pt x="378" y="96"/>
                </a:lnTo>
                <a:lnTo>
                  <a:pt x="372" y="108"/>
                </a:lnTo>
                <a:lnTo>
                  <a:pt x="372" y="108"/>
                </a:lnTo>
                <a:lnTo>
                  <a:pt x="372" y="114"/>
                </a:lnTo>
                <a:lnTo>
                  <a:pt x="370" y="122"/>
                </a:lnTo>
                <a:lnTo>
                  <a:pt x="370" y="122"/>
                </a:lnTo>
                <a:lnTo>
                  <a:pt x="364" y="130"/>
                </a:lnTo>
                <a:lnTo>
                  <a:pt x="358" y="138"/>
                </a:lnTo>
                <a:lnTo>
                  <a:pt x="358" y="138"/>
                </a:lnTo>
                <a:lnTo>
                  <a:pt x="354" y="154"/>
                </a:lnTo>
                <a:lnTo>
                  <a:pt x="354" y="154"/>
                </a:lnTo>
                <a:lnTo>
                  <a:pt x="346" y="174"/>
                </a:lnTo>
                <a:lnTo>
                  <a:pt x="346" y="174"/>
                </a:lnTo>
                <a:lnTo>
                  <a:pt x="338" y="186"/>
                </a:lnTo>
                <a:lnTo>
                  <a:pt x="338" y="186"/>
                </a:lnTo>
                <a:lnTo>
                  <a:pt x="334" y="198"/>
                </a:lnTo>
                <a:lnTo>
                  <a:pt x="334" y="204"/>
                </a:lnTo>
                <a:lnTo>
                  <a:pt x="330" y="208"/>
                </a:lnTo>
                <a:lnTo>
                  <a:pt x="330" y="208"/>
                </a:lnTo>
                <a:lnTo>
                  <a:pt x="322" y="214"/>
                </a:lnTo>
                <a:lnTo>
                  <a:pt x="312" y="218"/>
                </a:lnTo>
                <a:lnTo>
                  <a:pt x="312" y="218"/>
                </a:lnTo>
                <a:lnTo>
                  <a:pt x="294" y="226"/>
                </a:lnTo>
                <a:lnTo>
                  <a:pt x="276" y="232"/>
                </a:lnTo>
                <a:lnTo>
                  <a:pt x="276" y="232"/>
                </a:lnTo>
                <a:lnTo>
                  <a:pt x="274" y="232"/>
                </a:lnTo>
                <a:lnTo>
                  <a:pt x="272" y="232"/>
                </a:lnTo>
                <a:lnTo>
                  <a:pt x="272" y="232"/>
                </a:lnTo>
                <a:lnTo>
                  <a:pt x="268" y="228"/>
                </a:lnTo>
                <a:lnTo>
                  <a:pt x="266" y="224"/>
                </a:lnTo>
                <a:lnTo>
                  <a:pt x="266" y="224"/>
                </a:lnTo>
                <a:lnTo>
                  <a:pt x="262" y="224"/>
                </a:lnTo>
                <a:lnTo>
                  <a:pt x="258" y="226"/>
                </a:lnTo>
                <a:lnTo>
                  <a:pt x="252" y="230"/>
                </a:lnTo>
                <a:lnTo>
                  <a:pt x="252" y="230"/>
                </a:lnTo>
                <a:lnTo>
                  <a:pt x="244" y="232"/>
                </a:lnTo>
                <a:lnTo>
                  <a:pt x="236" y="232"/>
                </a:lnTo>
                <a:lnTo>
                  <a:pt x="236" y="232"/>
                </a:lnTo>
                <a:lnTo>
                  <a:pt x="228" y="238"/>
                </a:lnTo>
                <a:lnTo>
                  <a:pt x="218" y="246"/>
                </a:lnTo>
                <a:lnTo>
                  <a:pt x="218" y="246"/>
                </a:lnTo>
                <a:lnTo>
                  <a:pt x="210" y="246"/>
                </a:lnTo>
                <a:lnTo>
                  <a:pt x="202" y="248"/>
                </a:lnTo>
                <a:lnTo>
                  <a:pt x="202" y="248"/>
                </a:lnTo>
                <a:lnTo>
                  <a:pt x="198" y="250"/>
                </a:lnTo>
                <a:lnTo>
                  <a:pt x="194" y="254"/>
                </a:lnTo>
                <a:lnTo>
                  <a:pt x="194" y="254"/>
                </a:lnTo>
                <a:lnTo>
                  <a:pt x="186" y="256"/>
                </a:lnTo>
                <a:lnTo>
                  <a:pt x="178" y="256"/>
                </a:lnTo>
                <a:lnTo>
                  <a:pt x="178" y="256"/>
                </a:lnTo>
                <a:lnTo>
                  <a:pt x="170" y="262"/>
                </a:lnTo>
                <a:lnTo>
                  <a:pt x="162" y="266"/>
                </a:lnTo>
                <a:lnTo>
                  <a:pt x="162" y="266"/>
                </a:lnTo>
                <a:lnTo>
                  <a:pt x="146" y="272"/>
                </a:lnTo>
                <a:lnTo>
                  <a:pt x="146" y="272"/>
                </a:lnTo>
                <a:lnTo>
                  <a:pt x="136" y="274"/>
                </a:lnTo>
                <a:lnTo>
                  <a:pt x="126" y="274"/>
                </a:lnTo>
                <a:lnTo>
                  <a:pt x="126" y="274"/>
                </a:lnTo>
                <a:lnTo>
                  <a:pt x="116" y="268"/>
                </a:lnTo>
                <a:lnTo>
                  <a:pt x="108" y="262"/>
                </a:lnTo>
                <a:lnTo>
                  <a:pt x="108" y="262"/>
                </a:lnTo>
                <a:lnTo>
                  <a:pt x="100" y="260"/>
                </a:lnTo>
                <a:lnTo>
                  <a:pt x="94" y="258"/>
                </a:lnTo>
                <a:lnTo>
                  <a:pt x="94" y="258"/>
                </a:lnTo>
                <a:lnTo>
                  <a:pt x="86" y="250"/>
                </a:lnTo>
                <a:lnTo>
                  <a:pt x="80" y="242"/>
                </a:lnTo>
                <a:lnTo>
                  <a:pt x="80" y="242"/>
                </a:lnTo>
                <a:lnTo>
                  <a:pt x="70" y="236"/>
                </a:lnTo>
                <a:lnTo>
                  <a:pt x="62" y="232"/>
                </a:lnTo>
                <a:lnTo>
                  <a:pt x="62" y="232"/>
                </a:lnTo>
                <a:lnTo>
                  <a:pt x="56" y="224"/>
                </a:lnTo>
                <a:lnTo>
                  <a:pt x="50" y="214"/>
                </a:lnTo>
                <a:lnTo>
                  <a:pt x="50" y="214"/>
                </a:lnTo>
                <a:lnTo>
                  <a:pt x="42" y="212"/>
                </a:lnTo>
                <a:lnTo>
                  <a:pt x="36" y="208"/>
                </a:lnTo>
                <a:lnTo>
                  <a:pt x="36" y="208"/>
                </a:lnTo>
                <a:lnTo>
                  <a:pt x="34" y="206"/>
                </a:lnTo>
                <a:lnTo>
                  <a:pt x="34" y="206"/>
                </a:lnTo>
                <a:lnTo>
                  <a:pt x="34" y="206"/>
                </a:lnTo>
                <a:lnTo>
                  <a:pt x="34" y="206"/>
                </a:lnTo>
                <a:lnTo>
                  <a:pt x="24" y="194"/>
                </a:lnTo>
                <a:lnTo>
                  <a:pt x="24" y="194"/>
                </a:lnTo>
                <a:lnTo>
                  <a:pt x="22" y="186"/>
                </a:lnTo>
                <a:lnTo>
                  <a:pt x="18" y="178"/>
                </a:lnTo>
                <a:lnTo>
                  <a:pt x="18" y="178"/>
                </a:lnTo>
                <a:lnTo>
                  <a:pt x="14" y="174"/>
                </a:lnTo>
                <a:lnTo>
                  <a:pt x="10" y="174"/>
                </a:lnTo>
                <a:lnTo>
                  <a:pt x="10" y="174"/>
                </a:lnTo>
                <a:lnTo>
                  <a:pt x="4" y="174"/>
                </a:lnTo>
                <a:lnTo>
                  <a:pt x="2" y="174"/>
                </a:lnTo>
                <a:lnTo>
                  <a:pt x="0" y="172"/>
                </a:lnTo>
                <a:lnTo>
                  <a:pt x="0" y="172"/>
                </a:lnTo>
                <a:lnTo>
                  <a:pt x="0" y="170"/>
                </a:lnTo>
                <a:lnTo>
                  <a:pt x="4" y="166"/>
                </a:lnTo>
                <a:lnTo>
                  <a:pt x="12" y="160"/>
                </a:lnTo>
                <a:lnTo>
                  <a:pt x="12" y="160"/>
                </a:lnTo>
                <a:lnTo>
                  <a:pt x="20" y="158"/>
                </a:lnTo>
                <a:lnTo>
                  <a:pt x="22" y="158"/>
                </a:lnTo>
                <a:lnTo>
                  <a:pt x="26" y="156"/>
                </a:lnTo>
                <a:lnTo>
                  <a:pt x="26" y="156"/>
                </a:lnTo>
                <a:lnTo>
                  <a:pt x="26" y="154"/>
                </a:lnTo>
                <a:lnTo>
                  <a:pt x="26" y="150"/>
                </a:lnTo>
                <a:lnTo>
                  <a:pt x="24" y="142"/>
                </a:lnTo>
                <a:lnTo>
                  <a:pt x="24" y="142"/>
                </a:lnTo>
                <a:lnTo>
                  <a:pt x="24" y="132"/>
                </a:lnTo>
                <a:lnTo>
                  <a:pt x="24" y="132"/>
                </a:lnTo>
                <a:lnTo>
                  <a:pt x="30" y="122"/>
                </a:lnTo>
                <a:lnTo>
                  <a:pt x="32" y="116"/>
                </a:lnTo>
                <a:lnTo>
                  <a:pt x="34" y="110"/>
                </a:lnTo>
                <a:lnTo>
                  <a:pt x="34" y="110"/>
                </a:lnTo>
                <a:lnTo>
                  <a:pt x="32" y="108"/>
                </a:lnTo>
                <a:lnTo>
                  <a:pt x="30" y="106"/>
                </a:lnTo>
                <a:lnTo>
                  <a:pt x="26" y="104"/>
                </a:lnTo>
                <a:lnTo>
                  <a:pt x="26" y="100"/>
                </a:lnTo>
                <a:lnTo>
                  <a:pt x="26" y="100"/>
                </a:lnTo>
                <a:lnTo>
                  <a:pt x="28" y="96"/>
                </a:lnTo>
                <a:lnTo>
                  <a:pt x="30" y="92"/>
                </a:lnTo>
                <a:lnTo>
                  <a:pt x="30" y="92"/>
                </a:lnTo>
                <a:lnTo>
                  <a:pt x="36" y="90"/>
                </a:lnTo>
                <a:lnTo>
                  <a:pt x="46" y="92"/>
                </a:lnTo>
                <a:lnTo>
                  <a:pt x="54" y="92"/>
                </a:lnTo>
                <a:lnTo>
                  <a:pt x="60" y="90"/>
                </a:lnTo>
                <a:lnTo>
                  <a:pt x="60" y="90"/>
                </a:lnTo>
                <a:lnTo>
                  <a:pt x="64" y="86"/>
                </a:lnTo>
                <a:lnTo>
                  <a:pt x="66" y="80"/>
                </a:lnTo>
                <a:lnTo>
                  <a:pt x="66" y="80"/>
                </a:lnTo>
                <a:lnTo>
                  <a:pt x="66" y="70"/>
                </a:lnTo>
                <a:lnTo>
                  <a:pt x="66" y="58"/>
                </a:lnTo>
                <a:lnTo>
                  <a:pt x="66" y="58"/>
                </a:lnTo>
                <a:lnTo>
                  <a:pt x="68" y="60"/>
                </a:lnTo>
                <a:lnTo>
                  <a:pt x="72" y="62"/>
                </a:lnTo>
                <a:lnTo>
                  <a:pt x="80" y="66"/>
                </a:lnTo>
                <a:lnTo>
                  <a:pt x="80" y="66"/>
                </a:lnTo>
                <a:lnTo>
                  <a:pt x="94" y="78"/>
                </a:lnTo>
                <a:lnTo>
                  <a:pt x="102" y="84"/>
                </a:lnTo>
                <a:lnTo>
                  <a:pt x="110" y="86"/>
                </a:lnTo>
                <a:lnTo>
                  <a:pt x="110" y="86"/>
                </a:lnTo>
                <a:lnTo>
                  <a:pt x="118" y="88"/>
                </a:lnTo>
                <a:lnTo>
                  <a:pt x="128" y="86"/>
                </a:lnTo>
                <a:lnTo>
                  <a:pt x="148" y="84"/>
                </a:lnTo>
                <a:lnTo>
                  <a:pt x="148" y="84"/>
                </a:lnTo>
                <a:lnTo>
                  <a:pt x="156" y="84"/>
                </a:lnTo>
                <a:lnTo>
                  <a:pt x="156" y="84"/>
                </a:lnTo>
                <a:lnTo>
                  <a:pt x="160" y="78"/>
                </a:lnTo>
                <a:lnTo>
                  <a:pt x="162" y="72"/>
                </a:lnTo>
                <a:lnTo>
                  <a:pt x="166" y="64"/>
                </a:lnTo>
                <a:lnTo>
                  <a:pt x="170" y="60"/>
                </a:lnTo>
                <a:lnTo>
                  <a:pt x="170" y="60"/>
                </a:lnTo>
                <a:lnTo>
                  <a:pt x="178" y="56"/>
                </a:lnTo>
                <a:lnTo>
                  <a:pt x="186" y="52"/>
                </a:lnTo>
                <a:lnTo>
                  <a:pt x="204" y="48"/>
                </a:lnTo>
                <a:lnTo>
                  <a:pt x="204" y="48"/>
                </a:lnTo>
                <a:lnTo>
                  <a:pt x="214" y="42"/>
                </a:lnTo>
                <a:lnTo>
                  <a:pt x="218" y="38"/>
                </a:lnTo>
                <a:lnTo>
                  <a:pt x="222" y="36"/>
                </a:lnTo>
                <a:lnTo>
                  <a:pt x="222" y="36"/>
                </a:lnTo>
                <a:lnTo>
                  <a:pt x="226" y="36"/>
                </a:lnTo>
                <a:lnTo>
                  <a:pt x="232" y="38"/>
                </a:lnTo>
                <a:lnTo>
                  <a:pt x="238" y="40"/>
                </a:lnTo>
                <a:lnTo>
                  <a:pt x="242" y="42"/>
                </a:lnTo>
                <a:lnTo>
                  <a:pt x="242" y="42"/>
                </a:lnTo>
                <a:lnTo>
                  <a:pt x="250" y="38"/>
                </a:lnTo>
                <a:lnTo>
                  <a:pt x="256" y="32"/>
                </a:lnTo>
                <a:lnTo>
                  <a:pt x="256" y="32"/>
                </a:lnTo>
                <a:lnTo>
                  <a:pt x="264" y="30"/>
                </a:lnTo>
                <a:lnTo>
                  <a:pt x="268" y="28"/>
                </a:lnTo>
                <a:lnTo>
                  <a:pt x="268" y="28"/>
                </a:lnTo>
                <a:lnTo>
                  <a:pt x="270" y="22"/>
                </a:lnTo>
                <a:lnTo>
                  <a:pt x="272" y="14"/>
                </a:lnTo>
                <a:lnTo>
                  <a:pt x="272" y="14"/>
                </a:lnTo>
                <a:lnTo>
                  <a:pt x="282" y="8"/>
                </a:lnTo>
                <a:lnTo>
                  <a:pt x="292" y="4"/>
                </a:lnTo>
                <a:lnTo>
                  <a:pt x="292" y="4"/>
                </a:lnTo>
                <a:lnTo>
                  <a:pt x="300" y="4"/>
                </a:lnTo>
                <a:lnTo>
                  <a:pt x="310" y="4"/>
                </a:lnTo>
                <a:lnTo>
                  <a:pt x="310" y="4"/>
                </a:lnTo>
                <a:lnTo>
                  <a:pt x="318" y="2"/>
                </a:lnTo>
                <a:lnTo>
                  <a:pt x="324" y="0"/>
                </a:lnTo>
                <a:lnTo>
                  <a:pt x="324" y="0"/>
                </a:lnTo>
                <a:lnTo>
                  <a:pt x="334" y="0"/>
                </a:lnTo>
                <a:lnTo>
                  <a:pt x="342" y="2"/>
                </a:lnTo>
                <a:lnTo>
                  <a:pt x="342" y="2"/>
                </a:lnTo>
                <a:lnTo>
                  <a:pt x="352" y="8"/>
                </a:lnTo>
                <a:lnTo>
                  <a:pt x="358" y="12"/>
                </a:lnTo>
                <a:lnTo>
                  <a:pt x="362" y="14"/>
                </a:lnTo>
                <a:lnTo>
                  <a:pt x="362" y="1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7" name="Freeform 307"/>
          <p:cNvSpPr>
            <a:spLocks noChangeAspect="1"/>
          </p:cNvSpPr>
          <p:nvPr/>
        </p:nvSpPr>
        <p:spPr bwMode="auto">
          <a:xfrm>
            <a:off x="10631053" y="4566667"/>
            <a:ext cx="175802" cy="196983"/>
          </a:xfrm>
          <a:custGeom>
            <a:avLst/>
            <a:gdLst/>
            <a:ahLst/>
            <a:cxnLst>
              <a:cxn ang="0">
                <a:pos x="240" y="160"/>
              </a:cxn>
              <a:cxn ang="0">
                <a:pos x="236" y="168"/>
              </a:cxn>
              <a:cxn ang="0">
                <a:pos x="224" y="170"/>
              </a:cxn>
              <a:cxn ang="0">
                <a:pos x="202" y="168"/>
              </a:cxn>
              <a:cxn ang="0">
                <a:pos x="196" y="174"/>
              </a:cxn>
              <a:cxn ang="0">
                <a:pos x="192" y="170"/>
              </a:cxn>
              <a:cxn ang="0">
                <a:pos x="190" y="168"/>
              </a:cxn>
              <a:cxn ang="0">
                <a:pos x="182" y="172"/>
              </a:cxn>
              <a:cxn ang="0">
                <a:pos x="178" y="182"/>
              </a:cxn>
              <a:cxn ang="0">
                <a:pos x="182" y="206"/>
              </a:cxn>
              <a:cxn ang="0">
                <a:pos x="176" y="216"/>
              </a:cxn>
              <a:cxn ang="0">
                <a:pos x="168" y="226"/>
              </a:cxn>
              <a:cxn ang="0">
                <a:pos x="168" y="236"/>
              </a:cxn>
              <a:cxn ang="0">
                <a:pos x="160" y="242"/>
              </a:cxn>
              <a:cxn ang="0">
                <a:pos x="158" y="252"/>
              </a:cxn>
              <a:cxn ang="0">
                <a:pos x="158" y="262"/>
              </a:cxn>
              <a:cxn ang="0">
                <a:pos x="154" y="270"/>
              </a:cxn>
              <a:cxn ang="0">
                <a:pos x="142" y="272"/>
              </a:cxn>
              <a:cxn ang="0">
                <a:pos x="140" y="254"/>
              </a:cxn>
              <a:cxn ang="0">
                <a:pos x="130" y="226"/>
              </a:cxn>
              <a:cxn ang="0">
                <a:pos x="130" y="206"/>
              </a:cxn>
              <a:cxn ang="0">
                <a:pos x="126" y="184"/>
              </a:cxn>
              <a:cxn ang="0">
                <a:pos x="114" y="150"/>
              </a:cxn>
              <a:cxn ang="0">
                <a:pos x="98" y="128"/>
              </a:cxn>
              <a:cxn ang="0">
                <a:pos x="68" y="96"/>
              </a:cxn>
              <a:cxn ang="0">
                <a:pos x="56" y="74"/>
              </a:cxn>
              <a:cxn ang="0">
                <a:pos x="48" y="58"/>
              </a:cxn>
              <a:cxn ang="0">
                <a:pos x="24" y="38"/>
              </a:cxn>
              <a:cxn ang="0">
                <a:pos x="8" y="28"/>
              </a:cxn>
              <a:cxn ang="0">
                <a:pos x="2" y="30"/>
              </a:cxn>
              <a:cxn ang="0">
                <a:pos x="0" y="28"/>
              </a:cxn>
              <a:cxn ang="0">
                <a:pos x="4" y="16"/>
              </a:cxn>
              <a:cxn ang="0">
                <a:pos x="12" y="10"/>
              </a:cxn>
              <a:cxn ang="0">
                <a:pos x="20" y="12"/>
              </a:cxn>
              <a:cxn ang="0">
                <a:pos x="38" y="4"/>
              </a:cxn>
              <a:cxn ang="0">
                <a:pos x="56" y="0"/>
              </a:cxn>
              <a:cxn ang="0">
                <a:pos x="74" y="6"/>
              </a:cxn>
              <a:cxn ang="0">
                <a:pos x="100" y="20"/>
              </a:cxn>
              <a:cxn ang="0">
                <a:pos x="108" y="22"/>
              </a:cxn>
              <a:cxn ang="0">
                <a:pos x="126" y="16"/>
              </a:cxn>
              <a:cxn ang="0">
                <a:pos x="142" y="22"/>
              </a:cxn>
              <a:cxn ang="0">
                <a:pos x="150" y="28"/>
              </a:cxn>
              <a:cxn ang="0">
                <a:pos x="158" y="24"/>
              </a:cxn>
              <a:cxn ang="0">
                <a:pos x="166" y="30"/>
              </a:cxn>
              <a:cxn ang="0">
                <a:pos x="168" y="50"/>
              </a:cxn>
              <a:cxn ang="0">
                <a:pos x="168" y="64"/>
              </a:cxn>
              <a:cxn ang="0">
                <a:pos x="172" y="72"/>
              </a:cxn>
              <a:cxn ang="0">
                <a:pos x="180" y="78"/>
              </a:cxn>
              <a:cxn ang="0">
                <a:pos x="188" y="80"/>
              </a:cxn>
              <a:cxn ang="0">
                <a:pos x="194" y="84"/>
              </a:cxn>
              <a:cxn ang="0">
                <a:pos x="196" y="94"/>
              </a:cxn>
              <a:cxn ang="0">
                <a:pos x="200" y="108"/>
              </a:cxn>
              <a:cxn ang="0">
                <a:pos x="216" y="118"/>
              </a:cxn>
              <a:cxn ang="0">
                <a:pos x="232" y="128"/>
              </a:cxn>
              <a:cxn ang="0">
                <a:pos x="234" y="136"/>
              </a:cxn>
              <a:cxn ang="0">
                <a:pos x="238" y="150"/>
              </a:cxn>
            </a:cxnLst>
            <a:rect l="0" t="0" r="r" b="b"/>
            <a:pathLst>
              <a:path w="240" h="272">
                <a:moveTo>
                  <a:pt x="240" y="154"/>
                </a:moveTo>
                <a:lnTo>
                  <a:pt x="240" y="154"/>
                </a:lnTo>
                <a:lnTo>
                  <a:pt x="240" y="160"/>
                </a:lnTo>
                <a:lnTo>
                  <a:pt x="238" y="164"/>
                </a:lnTo>
                <a:lnTo>
                  <a:pt x="238" y="164"/>
                </a:lnTo>
                <a:lnTo>
                  <a:pt x="236" y="168"/>
                </a:lnTo>
                <a:lnTo>
                  <a:pt x="232" y="170"/>
                </a:lnTo>
                <a:lnTo>
                  <a:pt x="232" y="170"/>
                </a:lnTo>
                <a:lnTo>
                  <a:pt x="224" y="170"/>
                </a:lnTo>
                <a:lnTo>
                  <a:pt x="218" y="170"/>
                </a:lnTo>
                <a:lnTo>
                  <a:pt x="210" y="168"/>
                </a:lnTo>
                <a:lnTo>
                  <a:pt x="202" y="168"/>
                </a:lnTo>
                <a:lnTo>
                  <a:pt x="202" y="168"/>
                </a:lnTo>
                <a:lnTo>
                  <a:pt x="200" y="172"/>
                </a:lnTo>
                <a:lnTo>
                  <a:pt x="196" y="174"/>
                </a:lnTo>
                <a:lnTo>
                  <a:pt x="196" y="174"/>
                </a:lnTo>
                <a:lnTo>
                  <a:pt x="194" y="174"/>
                </a:lnTo>
                <a:lnTo>
                  <a:pt x="192" y="170"/>
                </a:lnTo>
                <a:lnTo>
                  <a:pt x="192" y="168"/>
                </a:lnTo>
                <a:lnTo>
                  <a:pt x="190" y="168"/>
                </a:lnTo>
                <a:lnTo>
                  <a:pt x="190" y="168"/>
                </a:lnTo>
                <a:lnTo>
                  <a:pt x="184" y="170"/>
                </a:lnTo>
                <a:lnTo>
                  <a:pt x="182" y="172"/>
                </a:lnTo>
                <a:lnTo>
                  <a:pt x="182" y="172"/>
                </a:lnTo>
                <a:lnTo>
                  <a:pt x="180" y="178"/>
                </a:lnTo>
                <a:lnTo>
                  <a:pt x="178" y="182"/>
                </a:lnTo>
                <a:lnTo>
                  <a:pt x="178" y="182"/>
                </a:lnTo>
                <a:lnTo>
                  <a:pt x="178" y="190"/>
                </a:lnTo>
                <a:lnTo>
                  <a:pt x="180" y="198"/>
                </a:lnTo>
                <a:lnTo>
                  <a:pt x="182" y="206"/>
                </a:lnTo>
                <a:lnTo>
                  <a:pt x="180" y="212"/>
                </a:lnTo>
                <a:lnTo>
                  <a:pt x="180" y="212"/>
                </a:lnTo>
                <a:lnTo>
                  <a:pt x="176" y="216"/>
                </a:lnTo>
                <a:lnTo>
                  <a:pt x="172" y="218"/>
                </a:lnTo>
                <a:lnTo>
                  <a:pt x="172" y="218"/>
                </a:lnTo>
                <a:lnTo>
                  <a:pt x="168" y="226"/>
                </a:lnTo>
                <a:lnTo>
                  <a:pt x="168" y="226"/>
                </a:lnTo>
                <a:lnTo>
                  <a:pt x="168" y="230"/>
                </a:lnTo>
                <a:lnTo>
                  <a:pt x="168" y="236"/>
                </a:lnTo>
                <a:lnTo>
                  <a:pt x="168" y="236"/>
                </a:lnTo>
                <a:lnTo>
                  <a:pt x="164" y="240"/>
                </a:lnTo>
                <a:lnTo>
                  <a:pt x="160" y="242"/>
                </a:lnTo>
                <a:lnTo>
                  <a:pt x="160" y="242"/>
                </a:lnTo>
                <a:lnTo>
                  <a:pt x="158" y="252"/>
                </a:lnTo>
                <a:lnTo>
                  <a:pt x="158" y="252"/>
                </a:lnTo>
                <a:lnTo>
                  <a:pt x="158" y="256"/>
                </a:lnTo>
                <a:lnTo>
                  <a:pt x="158" y="262"/>
                </a:lnTo>
                <a:lnTo>
                  <a:pt x="158" y="262"/>
                </a:lnTo>
                <a:lnTo>
                  <a:pt x="156" y="266"/>
                </a:lnTo>
                <a:lnTo>
                  <a:pt x="154" y="270"/>
                </a:lnTo>
                <a:lnTo>
                  <a:pt x="154" y="270"/>
                </a:lnTo>
                <a:lnTo>
                  <a:pt x="146" y="270"/>
                </a:lnTo>
                <a:lnTo>
                  <a:pt x="144" y="270"/>
                </a:lnTo>
                <a:lnTo>
                  <a:pt x="142" y="272"/>
                </a:lnTo>
                <a:lnTo>
                  <a:pt x="142" y="272"/>
                </a:lnTo>
                <a:lnTo>
                  <a:pt x="140" y="254"/>
                </a:lnTo>
                <a:lnTo>
                  <a:pt x="140" y="254"/>
                </a:lnTo>
                <a:lnTo>
                  <a:pt x="136" y="240"/>
                </a:lnTo>
                <a:lnTo>
                  <a:pt x="136" y="240"/>
                </a:lnTo>
                <a:lnTo>
                  <a:pt x="130" y="226"/>
                </a:lnTo>
                <a:lnTo>
                  <a:pt x="130" y="226"/>
                </a:lnTo>
                <a:lnTo>
                  <a:pt x="130" y="216"/>
                </a:lnTo>
                <a:lnTo>
                  <a:pt x="130" y="206"/>
                </a:lnTo>
                <a:lnTo>
                  <a:pt x="130" y="206"/>
                </a:lnTo>
                <a:lnTo>
                  <a:pt x="126" y="184"/>
                </a:lnTo>
                <a:lnTo>
                  <a:pt x="126" y="184"/>
                </a:lnTo>
                <a:lnTo>
                  <a:pt x="120" y="166"/>
                </a:lnTo>
                <a:lnTo>
                  <a:pt x="114" y="150"/>
                </a:lnTo>
                <a:lnTo>
                  <a:pt x="114" y="150"/>
                </a:lnTo>
                <a:lnTo>
                  <a:pt x="106" y="138"/>
                </a:lnTo>
                <a:lnTo>
                  <a:pt x="98" y="128"/>
                </a:lnTo>
                <a:lnTo>
                  <a:pt x="98" y="128"/>
                </a:lnTo>
                <a:lnTo>
                  <a:pt x="78" y="106"/>
                </a:lnTo>
                <a:lnTo>
                  <a:pt x="78" y="106"/>
                </a:lnTo>
                <a:lnTo>
                  <a:pt x="68" y="96"/>
                </a:lnTo>
                <a:lnTo>
                  <a:pt x="60" y="84"/>
                </a:lnTo>
                <a:lnTo>
                  <a:pt x="60" y="84"/>
                </a:lnTo>
                <a:lnTo>
                  <a:pt x="56" y="74"/>
                </a:lnTo>
                <a:lnTo>
                  <a:pt x="54" y="66"/>
                </a:lnTo>
                <a:lnTo>
                  <a:pt x="54" y="66"/>
                </a:lnTo>
                <a:lnTo>
                  <a:pt x="48" y="58"/>
                </a:lnTo>
                <a:lnTo>
                  <a:pt x="42" y="52"/>
                </a:lnTo>
                <a:lnTo>
                  <a:pt x="42" y="52"/>
                </a:lnTo>
                <a:lnTo>
                  <a:pt x="24" y="38"/>
                </a:lnTo>
                <a:lnTo>
                  <a:pt x="24" y="38"/>
                </a:lnTo>
                <a:lnTo>
                  <a:pt x="16" y="32"/>
                </a:lnTo>
                <a:lnTo>
                  <a:pt x="8" y="28"/>
                </a:lnTo>
                <a:lnTo>
                  <a:pt x="8" y="28"/>
                </a:lnTo>
                <a:lnTo>
                  <a:pt x="4" y="30"/>
                </a:lnTo>
                <a:lnTo>
                  <a:pt x="2" y="30"/>
                </a:lnTo>
                <a:lnTo>
                  <a:pt x="0" y="30"/>
                </a:lnTo>
                <a:lnTo>
                  <a:pt x="0" y="30"/>
                </a:lnTo>
                <a:lnTo>
                  <a:pt x="0" y="28"/>
                </a:lnTo>
                <a:lnTo>
                  <a:pt x="0" y="24"/>
                </a:lnTo>
                <a:lnTo>
                  <a:pt x="4" y="16"/>
                </a:lnTo>
                <a:lnTo>
                  <a:pt x="4" y="16"/>
                </a:lnTo>
                <a:lnTo>
                  <a:pt x="8" y="14"/>
                </a:lnTo>
                <a:lnTo>
                  <a:pt x="12" y="10"/>
                </a:lnTo>
                <a:lnTo>
                  <a:pt x="12" y="10"/>
                </a:lnTo>
                <a:lnTo>
                  <a:pt x="16" y="10"/>
                </a:lnTo>
                <a:lnTo>
                  <a:pt x="20" y="12"/>
                </a:lnTo>
                <a:lnTo>
                  <a:pt x="20" y="12"/>
                </a:lnTo>
                <a:lnTo>
                  <a:pt x="30" y="8"/>
                </a:lnTo>
                <a:lnTo>
                  <a:pt x="30" y="8"/>
                </a:lnTo>
                <a:lnTo>
                  <a:pt x="38" y="4"/>
                </a:lnTo>
                <a:lnTo>
                  <a:pt x="46" y="0"/>
                </a:lnTo>
                <a:lnTo>
                  <a:pt x="46" y="0"/>
                </a:lnTo>
                <a:lnTo>
                  <a:pt x="56" y="0"/>
                </a:lnTo>
                <a:lnTo>
                  <a:pt x="66" y="2"/>
                </a:lnTo>
                <a:lnTo>
                  <a:pt x="66" y="2"/>
                </a:lnTo>
                <a:lnTo>
                  <a:pt x="74" y="6"/>
                </a:lnTo>
                <a:lnTo>
                  <a:pt x="74" y="6"/>
                </a:lnTo>
                <a:lnTo>
                  <a:pt x="86" y="14"/>
                </a:lnTo>
                <a:lnTo>
                  <a:pt x="100" y="20"/>
                </a:lnTo>
                <a:lnTo>
                  <a:pt x="100" y="20"/>
                </a:lnTo>
                <a:lnTo>
                  <a:pt x="108" y="22"/>
                </a:lnTo>
                <a:lnTo>
                  <a:pt x="108" y="22"/>
                </a:lnTo>
                <a:lnTo>
                  <a:pt x="118" y="18"/>
                </a:lnTo>
                <a:lnTo>
                  <a:pt x="126" y="16"/>
                </a:lnTo>
                <a:lnTo>
                  <a:pt x="126" y="16"/>
                </a:lnTo>
                <a:lnTo>
                  <a:pt x="136" y="16"/>
                </a:lnTo>
                <a:lnTo>
                  <a:pt x="136" y="16"/>
                </a:lnTo>
                <a:lnTo>
                  <a:pt x="142" y="22"/>
                </a:lnTo>
                <a:lnTo>
                  <a:pt x="146" y="26"/>
                </a:lnTo>
                <a:lnTo>
                  <a:pt x="150" y="28"/>
                </a:lnTo>
                <a:lnTo>
                  <a:pt x="150" y="28"/>
                </a:lnTo>
                <a:lnTo>
                  <a:pt x="154" y="26"/>
                </a:lnTo>
                <a:lnTo>
                  <a:pt x="158" y="24"/>
                </a:lnTo>
                <a:lnTo>
                  <a:pt x="158" y="24"/>
                </a:lnTo>
                <a:lnTo>
                  <a:pt x="162" y="26"/>
                </a:lnTo>
                <a:lnTo>
                  <a:pt x="166" y="30"/>
                </a:lnTo>
                <a:lnTo>
                  <a:pt x="166" y="30"/>
                </a:lnTo>
                <a:lnTo>
                  <a:pt x="166" y="40"/>
                </a:lnTo>
                <a:lnTo>
                  <a:pt x="166" y="40"/>
                </a:lnTo>
                <a:lnTo>
                  <a:pt x="168" y="50"/>
                </a:lnTo>
                <a:lnTo>
                  <a:pt x="168" y="50"/>
                </a:lnTo>
                <a:lnTo>
                  <a:pt x="168" y="60"/>
                </a:lnTo>
                <a:lnTo>
                  <a:pt x="168" y="64"/>
                </a:lnTo>
                <a:lnTo>
                  <a:pt x="168" y="68"/>
                </a:lnTo>
                <a:lnTo>
                  <a:pt x="168" y="68"/>
                </a:lnTo>
                <a:lnTo>
                  <a:pt x="172" y="72"/>
                </a:lnTo>
                <a:lnTo>
                  <a:pt x="176" y="74"/>
                </a:lnTo>
                <a:lnTo>
                  <a:pt x="176" y="74"/>
                </a:lnTo>
                <a:lnTo>
                  <a:pt x="180" y="78"/>
                </a:lnTo>
                <a:lnTo>
                  <a:pt x="182" y="80"/>
                </a:lnTo>
                <a:lnTo>
                  <a:pt x="182" y="80"/>
                </a:lnTo>
                <a:lnTo>
                  <a:pt x="188" y="80"/>
                </a:lnTo>
                <a:lnTo>
                  <a:pt x="192" y="80"/>
                </a:lnTo>
                <a:lnTo>
                  <a:pt x="192" y="80"/>
                </a:lnTo>
                <a:lnTo>
                  <a:pt x="194" y="84"/>
                </a:lnTo>
                <a:lnTo>
                  <a:pt x="196" y="90"/>
                </a:lnTo>
                <a:lnTo>
                  <a:pt x="196" y="90"/>
                </a:lnTo>
                <a:lnTo>
                  <a:pt x="196" y="94"/>
                </a:lnTo>
                <a:lnTo>
                  <a:pt x="196" y="100"/>
                </a:lnTo>
                <a:lnTo>
                  <a:pt x="196" y="100"/>
                </a:lnTo>
                <a:lnTo>
                  <a:pt x="200" y="108"/>
                </a:lnTo>
                <a:lnTo>
                  <a:pt x="208" y="114"/>
                </a:lnTo>
                <a:lnTo>
                  <a:pt x="208" y="114"/>
                </a:lnTo>
                <a:lnTo>
                  <a:pt x="216" y="118"/>
                </a:lnTo>
                <a:lnTo>
                  <a:pt x="226" y="120"/>
                </a:lnTo>
                <a:lnTo>
                  <a:pt x="226" y="120"/>
                </a:lnTo>
                <a:lnTo>
                  <a:pt x="232" y="128"/>
                </a:lnTo>
                <a:lnTo>
                  <a:pt x="232" y="128"/>
                </a:lnTo>
                <a:lnTo>
                  <a:pt x="234" y="136"/>
                </a:lnTo>
                <a:lnTo>
                  <a:pt x="234" y="136"/>
                </a:lnTo>
                <a:lnTo>
                  <a:pt x="234" y="146"/>
                </a:lnTo>
                <a:lnTo>
                  <a:pt x="234" y="146"/>
                </a:lnTo>
                <a:lnTo>
                  <a:pt x="238" y="150"/>
                </a:lnTo>
                <a:lnTo>
                  <a:pt x="240" y="154"/>
                </a:lnTo>
                <a:lnTo>
                  <a:pt x="240" y="15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8" name="Freeform 308"/>
          <p:cNvSpPr>
            <a:spLocks noChangeAspect="1"/>
          </p:cNvSpPr>
          <p:nvPr/>
        </p:nvSpPr>
        <p:spPr bwMode="auto">
          <a:xfrm>
            <a:off x="10350404" y="4550176"/>
            <a:ext cx="459628" cy="326188"/>
          </a:xfrm>
          <a:custGeom>
            <a:avLst/>
            <a:gdLst/>
            <a:ahLst/>
            <a:cxnLst>
              <a:cxn ang="0">
                <a:pos x="532" y="248"/>
              </a:cxn>
              <a:cxn ang="0">
                <a:pos x="554" y="260"/>
              </a:cxn>
              <a:cxn ang="0">
                <a:pos x="578" y="254"/>
              </a:cxn>
              <a:cxn ang="0">
                <a:pos x="610" y="236"/>
              </a:cxn>
              <a:cxn ang="0">
                <a:pos x="630" y="240"/>
              </a:cxn>
              <a:cxn ang="0">
                <a:pos x="636" y="280"/>
              </a:cxn>
              <a:cxn ang="0">
                <a:pos x="622" y="298"/>
              </a:cxn>
              <a:cxn ang="0">
                <a:pos x="598" y="326"/>
              </a:cxn>
              <a:cxn ang="0">
                <a:pos x="586" y="328"/>
              </a:cxn>
              <a:cxn ang="0">
                <a:pos x="598" y="302"/>
              </a:cxn>
              <a:cxn ang="0">
                <a:pos x="590" y="284"/>
              </a:cxn>
              <a:cxn ang="0">
                <a:pos x="586" y="314"/>
              </a:cxn>
              <a:cxn ang="0">
                <a:pos x="582" y="356"/>
              </a:cxn>
              <a:cxn ang="0">
                <a:pos x="588" y="394"/>
              </a:cxn>
              <a:cxn ang="0">
                <a:pos x="568" y="408"/>
              </a:cxn>
              <a:cxn ang="0">
                <a:pos x="540" y="394"/>
              </a:cxn>
              <a:cxn ang="0">
                <a:pos x="498" y="386"/>
              </a:cxn>
              <a:cxn ang="0">
                <a:pos x="456" y="394"/>
              </a:cxn>
              <a:cxn ang="0">
                <a:pos x="396" y="436"/>
              </a:cxn>
              <a:cxn ang="0">
                <a:pos x="348" y="444"/>
              </a:cxn>
              <a:cxn ang="0">
                <a:pos x="226" y="448"/>
              </a:cxn>
              <a:cxn ang="0">
                <a:pos x="198" y="442"/>
              </a:cxn>
              <a:cxn ang="0">
                <a:pos x="202" y="420"/>
              </a:cxn>
              <a:cxn ang="0">
                <a:pos x="180" y="416"/>
              </a:cxn>
              <a:cxn ang="0">
                <a:pos x="162" y="396"/>
              </a:cxn>
              <a:cxn ang="0">
                <a:pos x="172" y="378"/>
              </a:cxn>
              <a:cxn ang="0">
                <a:pos x="156" y="374"/>
              </a:cxn>
              <a:cxn ang="0">
                <a:pos x="114" y="372"/>
              </a:cxn>
              <a:cxn ang="0">
                <a:pos x="94" y="354"/>
              </a:cxn>
              <a:cxn ang="0">
                <a:pos x="88" y="328"/>
              </a:cxn>
              <a:cxn ang="0">
                <a:pos x="64" y="320"/>
              </a:cxn>
              <a:cxn ang="0">
                <a:pos x="46" y="282"/>
              </a:cxn>
              <a:cxn ang="0">
                <a:pos x="14" y="252"/>
              </a:cxn>
              <a:cxn ang="0">
                <a:pos x="0" y="244"/>
              </a:cxn>
              <a:cxn ang="0">
                <a:pos x="40" y="230"/>
              </a:cxn>
              <a:cxn ang="0">
                <a:pos x="66" y="198"/>
              </a:cxn>
              <a:cxn ang="0">
                <a:pos x="86" y="150"/>
              </a:cxn>
              <a:cxn ang="0">
                <a:pos x="100" y="120"/>
              </a:cxn>
              <a:cxn ang="0">
                <a:pos x="112" y="92"/>
              </a:cxn>
              <a:cxn ang="0">
                <a:pos x="138" y="76"/>
              </a:cxn>
              <a:cxn ang="0">
                <a:pos x="154" y="58"/>
              </a:cxn>
              <a:cxn ang="0">
                <a:pos x="180" y="52"/>
              </a:cxn>
              <a:cxn ang="0">
                <a:pos x="246" y="46"/>
              </a:cxn>
              <a:cxn ang="0">
                <a:pos x="278" y="52"/>
              </a:cxn>
              <a:cxn ang="0">
                <a:pos x="300" y="50"/>
              </a:cxn>
              <a:cxn ang="0">
                <a:pos x="334" y="34"/>
              </a:cxn>
              <a:cxn ang="0">
                <a:pos x="380" y="2"/>
              </a:cxn>
              <a:cxn ang="0">
                <a:pos x="396" y="0"/>
              </a:cxn>
              <a:cxn ang="0">
                <a:pos x="430" y="24"/>
              </a:cxn>
              <a:cxn ang="0">
                <a:pos x="448" y="56"/>
              </a:cxn>
              <a:cxn ang="0">
                <a:pos x="494" y="110"/>
              </a:cxn>
              <a:cxn ang="0">
                <a:pos x="518" y="178"/>
              </a:cxn>
              <a:cxn ang="0">
                <a:pos x="524" y="212"/>
              </a:cxn>
            </a:cxnLst>
            <a:rect l="0" t="0" r="r" b="b"/>
            <a:pathLst>
              <a:path w="636" h="450">
                <a:moveTo>
                  <a:pt x="530" y="244"/>
                </a:moveTo>
                <a:lnTo>
                  <a:pt x="530" y="244"/>
                </a:lnTo>
                <a:lnTo>
                  <a:pt x="530" y="246"/>
                </a:lnTo>
                <a:lnTo>
                  <a:pt x="530" y="248"/>
                </a:lnTo>
                <a:lnTo>
                  <a:pt x="530" y="248"/>
                </a:lnTo>
                <a:lnTo>
                  <a:pt x="532" y="248"/>
                </a:lnTo>
                <a:lnTo>
                  <a:pt x="536" y="246"/>
                </a:lnTo>
                <a:lnTo>
                  <a:pt x="540" y="244"/>
                </a:lnTo>
                <a:lnTo>
                  <a:pt x="540" y="244"/>
                </a:lnTo>
                <a:lnTo>
                  <a:pt x="546" y="248"/>
                </a:lnTo>
                <a:lnTo>
                  <a:pt x="550" y="254"/>
                </a:lnTo>
                <a:lnTo>
                  <a:pt x="554" y="260"/>
                </a:lnTo>
                <a:lnTo>
                  <a:pt x="560" y="262"/>
                </a:lnTo>
                <a:lnTo>
                  <a:pt x="560" y="262"/>
                </a:lnTo>
                <a:lnTo>
                  <a:pt x="566" y="262"/>
                </a:lnTo>
                <a:lnTo>
                  <a:pt x="572" y="260"/>
                </a:lnTo>
                <a:lnTo>
                  <a:pt x="572" y="260"/>
                </a:lnTo>
                <a:lnTo>
                  <a:pt x="578" y="254"/>
                </a:lnTo>
                <a:lnTo>
                  <a:pt x="582" y="248"/>
                </a:lnTo>
                <a:lnTo>
                  <a:pt x="582" y="248"/>
                </a:lnTo>
                <a:lnTo>
                  <a:pt x="590" y="246"/>
                </a:lnTo>
                <a:lnTo>
                  <a:pt x="600" y="242"/>
                </a:lnTo>
                <a:lnTo>
                  <a:pt x="600" y="242"/>
                </a:lnTo>
                <a:lnTo>
                  <a:pt x="610" y="236"/>
                </a:lnTo>
                <a:lnTo>
                  <a:pt x="610" y="236"/>
                </a:lnTo>
                <a:lnTo>
                  <a:pt x="620" y="236"/>
                </a:lnTo>
                <a:lnTo>
                  <a:pt x="620" y="236"/>
                </a:lnTo>
                <a:lnTo>
                  <a:pt x="626" y="238"/>
                </a:lnTo>
                <a:lnTo>
                  <a:pt x="626" y="238"/>
                </a:lnTo>
                <a:lnTo>
                  <a:pt x="630" y="240"/>
                </a:lnTo>
                <a:lnTo>
                  <a:pt x="632" y="246"/>
                </a:lnTo>
                <a:lnTo>
                  <a:pt x="632" y="246"/>
                </a:lnTo>
                <a:lnTo>
                  <a:pt x="634" y="256"/>
                </a:lnTo>
                <a:lnTo>
                  <a:pt x="634" y="266"/>
                </a:lnTo>
                <a:lnTo>
                  <a:pt x="634" y="266"/>
                </a:lnTo>
                <a:lnTo>
                  <a:pt x="636" y="280"/>
                </a:lnTo>
                <a:lnTo>
                  <a:pt x="636" y="280"/>
                </a:lnTo>
                <a:lnTo>
                  <a:pt x="632" y="288"/>
                </a:lnTo>
                <a:lnTo>
                  <a:pt x="632" y="288"/>
                </a:lnTo>
                <a:lnTo>
                  <a:pt x="628" y="294"/>
                </a:lnTo>
                <a:lnTo>
                  <a:pt x="628" y="294"/>
                </a:lnTo>
                <a:lnTo>
                  <a:pt x="622" y="298"/>
                </a:lnTo>
                <a:lnTo>
                  <a:pt x="616" y="300"/>
                </a:lnTo>
                <a:lnTo>
                  <a:pt x="616" y="300"/>
                </a:lnTo>
                <a:lnTo>
                  <a:pt x="606" y="312"/>
                </a:lnTo>
                <a:lnTo>
                  <a:pt x="606" y="312"/>
                </a:lnTo>
                <a:lnTo>
                  <a:pt x="598" y="326"/>
                </a:lnTo>
                <a:lnTo>
                  <a:pt x="598" y="326"/>
                </a:lnTo>
                <a:lnTo>
                  <a:pt x="596" y="332"/>
                </a:lnTo>
                <a:lnTo>
                  <a:pt x="594" y="334"/>
                </a:lnTo>
                <a:lnTo>
                  <a:pt x="590" y="334"/>
                </a:lnTo>
                <a:lnTo>
                  <a:pt x="590" y="334"/>
                </a:lnTo>
                <a:lnTo>
                  <a:pt x="588" y="332"/>
                </a:lnTo>
                <a:lnTo>
                  <a:pt x="586" y="328"/>
                </a:lnTo>
                <a:lnTo>
                  <a:pt x="586" y="328"/>
                </a:lnTo>
                <a:lnTo>
                  <a:pt x="590" y="322"/>
                </a:lnTo>
                <a:lnTo>
                  <a:pt x="594" y="318"/>
                </a:lnTo>
                <a:lnTo>
                  <a:pt x="594" y="318"/>
                </a:lnTo>
                <a:lnTo>
                  <a:pt x="596" y="310"/>
                </a:lnTo>
                <a:lnTo>
                  <a:pt x="598" y="302"/>
                </a:lnTo>
                <a:lnTo>
                  <a:pt x="598" y="302"/>
                </a:lnTo>
                <a:lnTo>
                  <a:pt x="598" y="292"/>
                </a:lnTo>
                <a:lnTo>
                  <a:pt x="596" y="288"/>
                </a:lnTo>
                <a:lnTo>
                  <a:pt x="594" y="284"/>
                </a:lnTo>
                <a:lnTo>
                  <a:pt x="594" y="284"/>
                </a:lnTo>
                <a:lnTo>
                  <a:pt x="590" y="284"/>
                </a:lnTo>
                <a:lnTo>
                  <a:pt x="586" y="286"/>
                </a:lnTo>
                <a:lnTo>
                  <a:pt x="586" y="286"/>
                </a:lnTo>
                <a:lnTo>
                  <a:pt x="584" y="292"/>
                </a:lnTo>
                <a:lnTo>
                  <a:pt x="584" y="300"/>
                </a:lnTo>
                <a:lnTo>
                  <a:pt x="586" y="314"/>
                </a:lnTo>
                <a:lnTo>
                  <a:pt x="586" y="314"/>
                </a:lnTo>
                <a:lnTo>
                  <a:pt x="584" y="332"/>
                </a:lnTo>
                <a:lnTo>
                  <a:pt x="584" y="332"/>
                </a:lnTo>
                <a:lnTo>
                  <a:pt x="584" y="344"/>
                </a:lnTo>
                <a:lnTo>
                  <a:pt x="584" y="344"/>
                </a:lnTo>
                <a:lnTo>
                  <a:pt x="582" y="356"/>
                </a:lnTo>
                <a:lnTo>
                  <a:pt x="582" y="356"/>
                </a:lnTo>
                <a:lnTo>
                  <a:pt x="582" y="366"/>
                </a:lnTo>
                <a:lnTo>
                  <a:pt x="584" y="378"/>
                </a:lnTo>
                <a:lnTo>
                  <a:pt x="584" y="378"/>
                </a:lnTo>
                <a:lnTo>
                  <a:pt x="584" y="388"/>
                </a:lnTo>
                <a:lnTo>
                  <a:pt x="584" y="388"/>
                </a:lnTo>
                <a:lnTo>
                  <a:pt x="588" y="394"/>
                </a:lnTo>
                <a:lnTo>
                  <a:pt x="588" y="402"/>
                </a:lnTo>
                <a:lnTo>
                  <a:pt x="588" y="402"/>
                </a:lnTo>
                <a:lnTo>
                  <a:pt x="584" y="402"/>
                </a:lnTo>
                <a:lnTo>
                  <a:pt x="578" y="404"/>
                </a:lnTo>
                <a:lnTo>
                  <a:pt x="572" y="406"/>
                </a:lnTo>
                <a:lnTo>
                  <a:pt x="568" y="408"/>
                </a:lnTo>
                <a:lnTo>
                  <a:pt x="568" y="408"/>
                </a:lnTo>
                <a:lnTo>
                  <a:pt x="562" y="406"/>
                </a:lnTo>
                <a:lnTo>
                  <a:pt x="554" y="402"/>
                </a:lnTo>
                <a:lnTo>
                  <a:pt x="546" y="396"/>
                </a:lnTo>
                <a:lnTo>
                  <a:pt x="540" y="394"/>
                </a:lnTo>
                <a:lnTo>
                  <a:pt x="540" y="394"/>
                </a:lnTo>
                <a:lnTo>
                  <a:pt x="532" y="392"/>
                </a:lnTo>
                <a:lnTo>
                  <a:pt x="522" y="392"/>
                </a:lnTo>
                <a:lnTo>
                  <a:pt x="512" y="390"/>
                </a:lnTo>
                <a:lnTo>
                  <a:pt x="504" y="390"/>
                </a:lnTo>
                <a:lnTo>
                  <a:pt x="504" y="390"/>
                </a:lnTo>
                <a:lnTo>
                  <a:pt x="498" y="386"/>
                </a:lnTo>
                <a:lnTo>
                  <a:pt x="494" y="384"/>
                </a:lnTo>
                <a:lnTo>
                  <a:pt x="494" y="384"/>
                </a:lnTo>
                <a:lnTo>
                  <a:pt x="482" y="384"/>
                </a:lnTo>
                <a:lnTo>
                  <a:pt x="470" y="388"/>
                </a:lnTo>
                <a:lnTo>
                  <a:pt x="470" y="388"/>
                </a:lnTo>
                <a:lnTo>
                  <a:pt x="456" y="394"/>
                </a:lnTo>
                <a:lnTo>
                  <a:pt x="442" y="402"/>
                </a:lnTo>
                <a:lnTo>
                  <a:pt x="442" y="402"/>
                </a:lnTo>
                <a:lnTo>
                  <a:pt x="416" y="418"/>
                </a:lnTo>
                <a:lnTo>
                  <a:pt x="416" y="418"/>
                </a:lnTo>
                <a:lnTo>
                  <a:pt x="406" y="428"/>
                </a:lnTo>
                <a:lnTo>
                  <a:pt x="396" y="436"/>
                </a:lnTo>
                <a:lnTo>
                  <a:pt x="396" y="436"/>
                </a:lnTo>
                <a:lnTo>
                  <a:pt x="386" y="442"/>
                </a:lnTo>
                <a:lnTo>
                  <a:pt x="376" y="444"/>
                </a:lnTo>
                <a:lnTo>
                  <a:pt x="376" y="444"/>
                </a:lnTo>
                <a:lnTo>
                  <a:pt x="364" y="446"/>
                </a:lnTo>
                <a:lnTo>
                  <a:pt x="348" y="444"/>
                </a:lnTo>
                <a:lnTo>
                  <a:pt x="320" y="442"/>
                </a:lnTo>
                <a:lnTo>
                  <a:pt x="320" y="442"/>
                </a:lnTo>
                <a:lnTo>
                  <a:pt x="294" y="444"/>
                </a:lnTo>
                <a:lnTo>
                  <a:pt x="270" y="448"/>
                </a:lnTo>
                <a:lnTo>
                  <a:pt x="270" y="448"/>
                </a:lnTo>
                <a:lnTo>
                  <a:pt x="226" y="448"/>
                </a:lnTo>
                <a:lnTo>
                  <a:pt x="226" y="448"/>
                </a:lnTo>
                <a:lnTo>
                  <a:pt x="218" y="448"/>
                </a:lnTo>
                <a:lnTo>
                  <a:pt x="210" y="450"/>
                </a:lnTo>
                <a:lnTo>
                  <a:pt x="210" y="450"/>
                </a:lnTo>
                <a:lnTo>
                  <a:pt x="202" y="446"/>
                </a:lnTo>
                <a:lnTo>
                  <a:pt x="198" y="442"/>
                </a:lnTo>
                <a:lnTo>
                  <a:pt x="196" y="440"/>
                </a:lnTo>
                <a:lnTo>
                  <a:pt x="196" y="440"/>
                </a:lnTo>
                <a:lnTo>
                  <a:pt x="196" y="434"/>
                </a:lnTo>
                <a:lnTo>
                  <a:pt x="198" y="430"/>
                </a:lnTo>
                <a:lnTo>
                  <a:pt x="202" y="424"/>
                </a:lnTo>
                <a:lnTo>
                  <a:pt x="202" y="420"/>
                </a:lnTo>
                <a:lnTo>
                  <a:pt x="202" y="420"/>
                </a:lnTo>
                <a:lnTo>
                  <a:pt x="198" y="418"/>
                </a:lnTo>
                <a:lnTo>
                  <a:pt x="194" y="418"/>
                </a:lnTo>
                <a:lnTo>
                  <a:pt x="186" y="416"/>
                </a:lnTo>
                <a:lnTo>
                  <a:pt x="186" y="416"/>
                </a:lnTo>
                <a:lnTo>
                  <a:pt x="180" y="416"/>
                </a:lnTo>
                <a:lnTo>
                  <a:pt x="174" y="416"/>
                </a:lnTo>
                <a:lnTo>
                  <a:pt x="174" y="416"/>
                </a:lnTo>
                <a:lnTo>
                  <a:pt x="166" y="406"/>
                </a:lnTo>
                <a:lnTo>
                  <a:pt x="162" y="400"/>
                </a:lnTo>
                <a:lnTo>
                  <a:pt x="162" y="396"/>
                </a:lnTo>
                <a:lnTo>
                  <a:pt x="162" y="396"/>
                </a:lnTo>
                <a:lnTo>
                  <a:pt x="164" y="392"/>
                </a:lnTo>
                <a:lnTo>
                  <a:pt x="168" y="388"/>
                </a:lnTo>
                <a:lnTo>
                  <a:pt x="172" y="384"/>
                </a:lnTo>
                <a:lnTo>
                  <a:pt x="174" y="382"/>
                </a:lnTo>
                <a:lnTo>
                  <a:pt x="174" y="382"/>
                </a:lnTo>
                <a:lnTo>
                  <a:pt x="172" y="378"/>
                </a:lnTo>
                <a:lnTo>
                  <a:pt x="170" y="374"/>
                </a:lnTo>
                <a:lnTo>
                  <a:pt x="166" y="370"/>
                </a:lnTo>
                <a:lnTo>
                  <a:pt x="164" y="368"/>
                </a:lnTo>
                <a:lnTo>
                  <a:pt x="164" y="368"/>
                </a:lnTo>
                <a:lnTo>
                  <a:pt x="160" y="370"/>
                </a:lnTo>
                <a:lnTo>
                  <a:pt x="156" y="374"/>
                </a:lnTo>
                <a:lnTo>
                  <a:pt x="154" y="378"/>
                </a:lnTo>
                <a:lnTo>
                  <a:pt x="150" y="380"/>
                </a:lnTo>
                <a:lnTo>
                  <a:pt x="150" y="380"/>
                </a:lnTo>
                <a:lnTo>
                  <a:pt x="142" y="380"/>
                </a:lnTo>
                <a:lnTo>
                  <a:pt x="132" y="378"/>
                </a:lnTo>
                <a:lnTo>
                  <a:pt x="114" y="372"/>
                </a:lnTo>
                <a:lnTo>
                  <a:pt x="114" y="372"/>
                </a:lnTo>
                <a:lnTo>
                  <a:pt x="104" y="366"/>
                </a:lnTo>
                <a:lnTo>
                  <a:pt x="98" y="362"/>
                </a:lnTo>
                <a:lnTo>
                  <a:pt x="94" y="358"/>
                </a:lnTo>
                <a:lnTo>
                  <a:pt x="94" y="358"/>
                </a:lnTo>
                <a:lnTo>
                  <a:pt x="94" y="354"/>
                </a:lnTo>
                <a:lnTo>
                  <a:pt x="92" y="350"/>
                </a:lnTo>
                <a:lnTo>
                  <a:pt x="92" y="340"/>
                </a:lnTo>
                <a:lnTo>
                  <a:pt x="92" y="340"/>
                </a:lnTo>
                <a:lnTo>
                  <a:pt x="90" y="334"/>
                </a:lnTo>
                <a:lnTo>
                  <a:pt x="88" y="328"/>
                </a:lnTo>
                <a:lnTo>
                  <a:pt x="88" y="328"/>
                </a:lnTo>
                <a:lnTo>
                  <a:pt x="82" y="324"/>
                </a:lnTo>
                <a:lnTo>
                  <a:pt x="78" y="322"/>
                </a:lnTo>
                <a:lnTo>
                  <a:pt x="78" y="322"/>
                </a:lnTo>
                <a:lnTo>
                  <a:pt x="70" y="322"/>
                </a:lnTo>
                <a:lnTo>
                  <a:pt x="64" y="320"/>
                </a:lnTo>
                <a:lnTo>
                  <a:pt x="64" y="320"/>
                </a:lnTo>
                <a:lnTo>
                  <a:pt x="58" y="314"/>
                </a:lnTo>
                <a:lnTo>
                  <a:pt x="52" y="304"/>
                </a:lnTo>
                <a:lnTo>
                  <a:pt x="52" y="304"/>
                </a:lnTo>
                <a:lnTo>
                  <a:pt x="48" y="294"/>
                </a:lnTo>
                <a:lnTo>
                  <a:pt x="46" y="282"/>
                </a:lnTo>
                <a:lnTo>
                  <a:pt x="46" y="282"/>
                </a:lnTo>
                <a:lnTo>
                  <a:pt x="38" y="270"/>
                </a:lnTo>
                <a:lnTo>
                  <a:pt x="38" y="270"/>
                </a:lnTo>
                <a:lnTo>
                  <a:pt x="30" y="262"/>
                </a:lnTo>
                <a:lnTo>
                  <a:pt x="24" y="256"/>
                </a:lnTo>
                <a:lnTo>
                  <a:pt x="24" y="256"/>
                </a:lnTo>
                <a:lnTo>
                  <a:pt x="14" y="252"/>
                </a:lnTo>
                <a:lnTo>
                  <a:pt x="6" y="248"/>
                </a:lnTo>
                <a:lnTo>
                  <a:pt x="6" y="248"/>
                </a:lnTo>
                <a:lnTo>
                  <a:pt x="2" y="248"/>
                </a:lnTo>
                <a:lnTo>
                  <a:pt x="0" y="246"/>
                </a:lnTo>
                <a:lnTo>
                  <a:pt x="0" y="244"/>
                </a:lnTo>
                <a:lnTo>
                  <a:pt x="0" y="244"/>
                </a:lnTo>
                <a:lnTo>
                  <a:pt x="2" y="244"/>
                </a:lnTo>
                <a:lnTo>
                  <a:pt x="4" y="244"/>
                </a:lnTo>
                <a:lnTo>
                  <a:pt x="4" y="244"/>
                </a:lnTo>
                <a:lnTo>
                  <a:pt x="22" y="238"/>
                </a:lnTo>
                <a:lnTo>
                  <a:pt x="40" y="230"/>
                </a:lnTo>
                <a:lnTo>
                  <a:pt x="40" y="230"/>
                </a:lnTo>
                <a:lnTo>
                  <a:pt x="50" y="226"/>
                </a:lnTo>
                <a:lnTo>
                  <a:pt x="58" y="220"/>
                </a:lnTo>
                <a:lnTo>
                  <a:pt x="58" y="220"/>
                </a:lnTo>
                <a:lnTo>
                  <a:pt x="62" y="216"/>
                </a:lnTo>
                <a:lnTo>
                  <a:pt x="62" y="210"/>
                </a:lnTo>
                <a:lnTo>
                  <a:pt x="66" y="198"/>
                </a:lnTo>
                <a:lnTo>
                  <a:pt x="66" y="198"/>
                </a:lnTo>
                <a:lnTo>
                  <a:pt x="74" y="186"/>
                </a:lnTo>
                <a:lnTo>
                  <a:pt x="74" y="186"/>
                </a:lnTo>
                <a:lnTo>
                  <a:pt x="82" y="166"/>
                </a:lnTo>
                <a:lnTo>
                  <a:pt x="82" y="166"/>
                </a:lnTo>
                <a:lnTo>
                  <a:pt x="86" y="150"/>
                </a:lnTo>
                <a:lnTo>
                  <a:pt x="86" y="150"/>
                </a:lnTo>
                <a:lnTo>
                  <a:pt x="92" y="142"/>
                </a:lnTo>
                <a:lnTo>
                  <a:pt x="98" y="134"/>
                </a:lnTo>
                <a:lnTo>
                  <a:pt x="98" y="134"/>
                </a:lnTo>
                <a:lnTo>
                  <a:pt x="100" y="126"/>
                </a:lnTo>
                <a:lnTo>
                  <a:pt x="100" y="120"/>
                </a:lnTo>
                <a:lnTo>
                  <a:pt x="100" y="120"/>
                </a:lnTo>
                <a:lnTo>
                  <a:pt x="106" y="108"/>
                </a:lnTo>
                <a:lnTo>
                  <a:pt x="106" y="108"/>
                </a:lnTo>
                <a:lnTo>
                  <a:pt x="106" y="98"/>
                </a:lnTo>
                <a:lnTo>
                  <a:pt x="106" y="98"/>
                </a:lnTo>
                <a:lnTo>
                  <a:pt x="112" y="92"/>
                </a:lnTo>
                <a:lnTo>
                  <a:pt x="118" y="84"/>
                </a:lnTo>
                <a:lnTo>
                  <a:pt x="118" y="84"/>
                </a:lnTo>
                <a:lnTo>
                  <a:pt x="124" y="80"/>
                </a:lnTo>
                <a:lnTo>
                  <a:pt x="134" y="76"/>
                </a:lnTo>
                <a:lnTo>
                  <a:pt x="134" y="76"/>
                </a:lnTo>
                <a:lnTo>
                  <a:pt x="138" y="76"/>
                </a:lnTo>
                <a:lnTo>
                  <a:pt x="142" y="76"/>
                </a:lnTo>
                <a:lnTo>
                  <a:pt x="142" y="76"/>
                </a:lnTo>
                <a:lnTo>
                  <a:pt x="146" y="72"/>
                </a:lnTo>
                <a:lnTo>
                  <a:pt x="150" y="66"/>
                </a:lnTo>
                <a:lnTo>
                  <a:pt x="150" y="66"/>
                </a:lnTo>
                <a:lnTo>
                  <a:pt x="154" y="58"/>
                </a:lnTo>
                <a:lnTo>
                  <a:pt x="154" y="58"/>
                </a:lnTo>
                <a:lnTo>
                  <a:pt x="162" y="54"/>
                </a:lnTo>
                <a:lnTo>
                  <a:pt x="162" y="54"/>
                </a:lnTo>
                <a:lnTo>
                  <a:pt x="170" y="52"/>
                </a:lnTo>
                <a:lnTo>
                  <a:pt x="180" y="52"/>
                </a:lnTo>
                <a:lnTo>
                  <a:pt x="180" y="52"/>
                </a:lnTo>
                <a:lnTo>
                  <a:pt x="202" y="54"/>
                </a:lnTo>
                <a:lnTo>
                  <a:pt x="202" y="54"/>
                </a:lnTo>
                <a:lnTo>
                  <a:pt x="216" y="54"/>
                </a:lnTo>
                <a:lnTo>
                  <a:pt x="230" y="52"/>
                </a:lnTo>
                <a:lnTo>
                  <a:pt x="230" y="52"/>
                </a:lnTo>
                <a:lnTo>
                  <a:pt x="246" y="46"/>
                </a:lnTo>
                <a:lnTo>
                  <a:pt x="246" y="46"/>
                </a:lnTo>
                <a:lnTo>
                  <a:pt x="256" y="44"/>
                </a:lnTo>
                <a:lnTo>
                  <a:pt x="264" y="44"/>
                </a:lnTo>
                <a:lnTo>
                  <a:pt x="264" y="44"/>
                </a:lnTo>
                <a:lnTo>
                  <a:pt x="272" y="48"/>
                </a:lnTo>
                <a:lnTo>
                  <a:pt x="278" y="52"/>
                </a:lnTo>
                <a:lnTo>
                  <a:pt x="278" y="52"/>
                </a:lnTo>
                <a:lnTo>
                  <a:pt x="284" y="56"/>
                </a:lnTo>
                <a:lnTo>
                  <a:pt x="290" y="58"/>
                </a:lnTo>
                <a:lnTo>
                  <a:pt x="290" y="58"/>
                </a:lnTo>
                <a:lnTo>
                  <a:pt x="294" y="56"/>
                </a:lnTo>
                <a:lnTo>
                  <a:pt x="300" y="50"/>
                </a:lnTo>
                <a:lnTo>
                  <a:pt x="308" y="42"/>
                </a:lnTo>
                <a:lnTo>
                  <a:pt x="308" y="42"/>
                </a:lnTo>
                <a:lnTo>
                  <a:pt x="316" y="38"/>
                </a:lnTo>
                <a:lnTo>
                  <a:pt x="326" y="34"/>
                </a:lnTo>
                <a:lnTo>
                  <a:pt x="326" y="34"/>
                </a:lnTo>
                <a:lnTo>
                  <a:pt x="334" y="34"/>
                </a:lnTo>
                <a:lnTo>
                  <a:pt x="344" y="32"/>
                </a:lnTo>
                <a:lnTo>
                  <a:pt x="344" y="32"/>
                </a:lnTo>
                <a:lnTo>
                  <a:pt x="352" y="26"/>
                </a:lnTo>
                <a:lnTo>
                  <a:pt x="362" y="16"/>
                </a:lnTo>
                <a:lnTo>
                  <a:pt x="372" y="8"/>
                </a:lnTo>
                <a:lnTo>
                  <a:pt x="380" y="2"/>
                </a:lnTo>
                <a:lnTo>
                  <a:pt x="380" y="2"/>
                </a:lnTo>
                <a:lnTo>
                  <a:pt x="388" y="2"/>
                </a:lnTo>
                <a:lnTo>
                  <a:pt x="388" y="2"/>
                </a:lnTo>
                <a:lnTo>
                  <a:pt x="390" y="2"/>
                </a:lnTo>
                <a:lnTo>
                  <a:pt x="392" y="2"/>
                </a:lnTo>
                <a:lnTo>
                  <a:pt x="396" y="0"/>
                </a:lnTo>
                <a:lnTo>
                  <a:pt x="396" y="0"/>
                </a:lnTo>
                <a:lnTo>
                  <a:pt x="404" y="4"/>
                </a:lnTo>
                <a:lnTo>
                  <a:pt x="412" y="10"/>
                </a:lnTo>
                <a:lnTo>
                  <a:pt x="412" y="10"/>
                </a:lnTo>
                <a:lnTo>
                  <a:pt x="430" y="24"/>
                </a:lnTo>
                <a:lnTo>
                  <a:pt x="430" y="24"/>
                </a:lnTo>
                <a:lnTo>
                  <a:pt x="436" y="30"/>
                </a:lnTo>
                <a:lnTo>
                  <a:pt x="442" y="38"/>
                </a:lnTo>
                <a:lnTo>
                  <a:pt x="442" y="38"/>
                </a:lnTo>
                <a:lnTo>
                  <a:pt x="444" y="46"/>
                </a:lnTo>
                <a:lnTo>
                  <a:pt x="448" y="56"/>
                </a:lnTo>
                <a:lnTo>
                  <a:pt x="448" y="56"/>
                </a:lnTo>
                <a:lnTo>
                  <a:pt x="456" y="68"/>
                </a:lnTo>
                <a:lnTo>
                  <a:pt x="466" y="78"/>
                </a:lnTo>
                <a:lnTo>
                  <a:pt x="466" y="78"/>
                </a:lnTo>
                <a:lnTo>
                  <a:pt x="486" y="100"/>
                </a:lnTo>
                <a:lnTo>
                  <a:pt x="486" y="100"/>
                </a:lnTo>
                <a:lnTo>
                  <a:pt x="494" y="110"/>
                </a:lnTo>
                <a:lnTo>
                  <a:pt x="502" y="122"/>
                </a:lnTo>
                <a:lnTo>
                  <a:pt x="502" y="122"/>
                </a:lnTo>
                <a:lnTo>
                  <a:pt x="508" y="138"/>
                </a:lnTo>
                <a:lnTo>
                  <a:pt x="514" y="156"/>
                </a:lnTo>
                <a:lnTo>
                  <a:pt x="514" y="156"/>
                </a:lnTo>
                <a:lnTo>
                  <a:pt x="518" y="178"/>
                </a:lnTo>
                <a:lnTo>
                  <a:pt x="518" y="178"/>
                </a:lnTo>
                <a:lnTo>
                  <a:pt x="518" y="188"/>
                </a:lnTo>
                <a:lnTo>
                  <a:pt x="518" y="198"/>
                </a:lnTo>
                <a:lnTo>
                  <a:pt x="518" y="198"/>
                </a:lnTo>
                <a:lnTo>
                  <a:pt x="524" y="212"/>
                </a:lnTo>
                <a:lnTo>
                  <a:pt x="524" y="212"/>
                </a:lnTo>
                <a:lnTo>
                  <a:pt x="528" y="226"/>
                </a:lnTo>
                <a:lnTo>
                  <a:pt x="528" y="226"/>
                </a:lnTo>
                <a:lnTo>
                  <a:pt x="530" y="244"/>
                </a:lnTo>
                <a:lnTo>
                  <a:pt x="530" y="2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9" name="Freeform 309"/>
          <p:cNvSpPr>
            <a:spLocks noChangeAspect="1"/>
          </p:cNvSpPr>
          <p:nvPr/>
        </p:nvSpPr>
        <p:spPr bwMode="auto">
          <a:xfrm>
            <a:off x="10218212" y="5248472"/>
            <a:ext cx="45719" cy="53341"/>
          </a:xfrm>
          <a:custGeom>
            <a:avLst/>
            <a:gdLst/>
            <a:ahLst/>
            <a:cxnLst>
              <a:cxn ang="0">
                <a:pos x="16" y="14"/>
              </a:cxn>
              <a:cxn ang="0">
                <a:pos x="16" y="14"/>
              </a:cxn>
              <a:cxn ang="0">
                <a:pos x="14" y="18"/>
              </a:cxn>
              <a:cxn ang="0">
                <a:pos x="14" y="18"/>
              </a:cxn>
              <a:cxn ang="0">
                <a:pos x="10" y="18"/>
              </a:cxn>
              <a:cxn ang="0">
                <a:pos x="6" y="16"/>
              </a:cxn>
              <a:cxn ang="0">
                <a:pos x="6" y="16"/>
              </a:cxn>
              <a:cxn ang="0">
                <a:pos x="2" y="12"/>
              </a:cxn>
              <a:cxn ang="0">
                <a:pos x="0" y="8"/>
              </a:cxn>
              <a:cxn ang="0">
                <a:pos x="0" y="8"/>
              </a:cxn>
              <a:cxn ang="0">
                <a:pos x="0" y="4"/>
              </a:cxn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6" y="2"/>
              </a:cxn>
              <a:cxn ang="0">
                <a:pos x="10" y="6"/>
              </a:cxn>
              <a:cxn ang="0">
                <a:pos x="10" y="6"/>
              </a:cxn>
              <a:cxn ang="0">
                <a:pos x="12" y="10"/>
              </a:cxn>
              <a:cxn ang="0">
                <a:pos x="12" y="10"/>
              </a:cxn>
              <a:cxn ang="0">
                <a:pos x="14" y="12"/>
              </a:cxn>
              <a:cxn ang="0">
                <a:pos x="16" y="14"/>
              </a:cxn>
              <a:cxn ang="0">
                <a:pos x="16" y="14"/>
              </a:cxn>
            </a:cxnLst>
            <a:rect l="0" t="0" r="r" b="b"/>
            <a:pathLst>
              <a:path w="16" h="18">
                <a:moveTo>
                  <a:pt x="16" y="14"/>
                </a:moveTo>
                <a:lnTo>
                  <a:pt x="16" y="14"/>
                </a:lnTo>
                <a:lnTo>
                  <a:pt x="14" y="18"/>
                </a:lnTo>
                <a:lnTo>
                  <a:pt x="14" y="18"/>
                </a:lnTo>
                <a:lnTo>
                  <a:pt x="10" y="18"/>
                </a:lnTo>
                <a:lnTo>
                  <a:pt x="6" y="16"/>
                </a:lnTo>
                <a:lnTo>
                  <a:pt x="6" y="16"/>
                </a:lnTo>
                <a:lnTo>
                  <a:pt x="2" y="12"/>
                </a:lnTo>
                <a:lnTo>
                  <a:pt x="0" y="8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6" y="2"/>
                </a:lnTo>
                <a:lnTo>
                  <a:pt x="10" y="6"/>
                </a:lnTo>
                <a:lnTo>
                  <a:pt x="10" y="6"/>
                </a:lnTo>
                <a:lnTo>
                  <a:pt x="12" y="10"/>
                </a:lnTo>
                <a:lnTo>
                  <a:pt x="12" y="10"/>
                </a:lnTo>
                <a:lnTo>
                  <a:pt x="14" y="12"/>
                </a:lnTo>
                <a:lnTo>
                  <a:pt x="16" y="14"/>
                </a:lnTo>
                <a:lnTo>
                  <a:pt x="16" y="1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0" name="Freeform 310"/>
          <p:cNvSpPr>
            <a:spLocks noChangeAspect="1"/>
          </p:cNvSpPr>
          <p:nvPr/>
        </p:nvSpPr>
        <p:spPr bwMode="auto">
          <a:xfrm>
            <a:off x="9997179" y="4970443"/>
            <a:ext cx="76251" cy="163094"/>
          </a:xfrm>
          <a:custGeom>
            <a:avLst/>
            <a:gdLst/>
            <a:ahLst/>
            <a:cxnLst>
              <a:cxn ang="0">
                <a:pos x="106" y="58"/>
              </a:cxn>
              <a:cxn ang="0">
                <a:pos x="106" y="84"/>
              </a:cxn>
              <a:cxn ang="0">
                <a:pos x="102" y="106"/>
              </a:cxn>
              <a:cxn ang="0">
                <a:pos x="100" y="146"/>
              </a:cxn>
              <a:cxn ang="0">
                <a:pos x="100" y="164"/>
              </a:cxn>
              <a:cxn ang="0">
                <a:pos x="96" y="182"/>
              </a:cxn>
              <a:cxn ang="0">
                <a:pos x="92" y="192"/>
              </a:cxn>
              <a:cxn ang="0">
                <a:pos x="90" y="198"/>
              </a:cxn>
              <a:cxn ang="0">
                <a:pos x="82" y="204"/>
              </a:cxn>
              <a:cxn ang="0">
                <a:pos x="78" y="204"/>
              </a:cxn>
              <a:cxn ang="0">
                <a:pos x="70" y="198"/>
              </a:cxn>
              <a:cxn ang="0">
                <a:pos x="66" y="198"/>
              </a:cxn>
              <a:cxn ang="0">
                <a:pos x="58" y="204"/>
              </a:cxn>
              <a:cxn ang="0">
                <a:pos x="52" y="216"/>
              </a:cxn>
              <a:cxn ang="0">
                <a:pos x="42" y="222"/>
              </a:cxn>
              <a:cxn ang="0">
                <a:pos x="36" y="226"/>
              </a:cxn>
              <a:cxn ang="0">
                <a:pos x="30" y="226"/>
              </a:cxn>
              <a:cxn ang="0">
                <a:pos x="22" y="218"/>
              </a:cxn>
              <a:cxn ang="0">
                <a:pos x="16" y="208"/>
              </a:cxn>
              <a:cxn ang="0">
                <a:pos x="10" y="196"/>
              </a:cxn>
              <a:cxn ang="0">
                <a:pos x="8" y="184"/>
              </a:cxn>
              <a:cxn ang="0">
                <a:pos x="10" y="178"/>
              </a:cxn>
              <a:cxn ang="0">
                <a:pos x="6" y="166"/>
              </a:cxn>
              <a:cxn ang="0">
                <a:pos x="12" y="140"/>
              </a:cxn>
              <a:cxn ang="0">
                <a:pos x="18" y="134"/>
              </a:cxn>
              <a:cxn ang="0">
                <a:pos x="20" y="128"/>
              </a:cxn>
              <a:cxn ang="0">
                <a:pos x="16" y="122"/>
              </a:cxn>
              <a:cxn ang="0">
                <a:pos x="14" y="110"/>
              </a:cxn>
              <a:cxn ang="0">
                <a:pos x="16" y="100"/>
              </a:cxn>
              <a:cxn ang="0">
                <a:pos x="16" y="86"/>
              </a:cxn>
              <a:cxn ang="0">
                <a:pos x="16" y="76"/>
              </a:cxn>
              <a:cxn ang="0">
                <a:pos x="14" y="70"/>
              </a:cxn>
              <a:cxn ang="0">
                <a:pos x="12" y="66"/>
              </a:cxn>
              <a:cxn ang="0">
                <a:pos x="10" y="64"/>
              </a:cxn>
              <a:cxn ang="0">
                <a:pos x="4" y="64"/>
              </a:cxn>
              <a:cxn ang="0">
                <a:pos x="0" y="56"/>
              </a:cxn>
              <a:cxn ang="0">
                <a:pos x="0" y="42"/>
              </a:cxn>
              <a:cxn ang="0">
                <a:pos x="2" y="28"/>
              </a:cxn>
              <a:cxn ang="0">
                <a:pos x="4" y="26"/>
              </a:cxn>
              <a:cxn ang="0">
                <a:pos x="8" y="32"/>
              </a:cxn>
              <a:cxn ang="0">
                <a:pos x="14" y="38"/>
              </a:cxn>
              <a:cxn ang="0">
                <a:pos x="20" y="38"/>
              </a:cxn>
              <a:cxn ang="0">
                <a:pos x="28" y="36"/>
              </a:cxn>
              <a:cxn ang="0">
                <a:pos x="42" y="26"/>
              </a:cxn>
              <a:cxn ang="0">
                <a:pos x="54" y="14"/>
              </a:cxn>
              <a:cxn ang="0">
                <a:pos x="62" y="12"/>
              </a:cxn>
              <a:cxn ang="0">
                <a:pos x="66" y="6"/>
              </a:cxn>
              <a:cxn ang="0">
                <a:pos x="70" y="0"/>
              </a:cxn>
              <a:cxn ang="0">
                <a:pos x="74" y="0"/>
              </a:cxn>
              <a:cxn ang="0">
                <a:pos x="86" y="6"/>
              </a:cxn>
              <a:cxn ang="0">
                <a:pos x="88" y="10"/>
              </a:cxn>
              <a:cxn ang="0">
                <a:pos x="94" y="16"/>
              </a:cxn>
              <a:cxn ang="0">
                <a:pos x="98" y="24"/>
              </a:cxn>
              <a:cxn ang="0">
                <a:pos x="100" y="30"/>
              </a:cxn>
              <a:cxn ang="0">
                <a:pos x="106" y="58"/>
              </a:cxn>
            </a:cxnLst>
            <a:rect l="0" t="0" r="r" b="b"/>
            <a:pathLst>
              <a:path w="106" h="226">
                <a:moveTo>
                  <a:pt x="106" y="58"/>
                </a:moveTo>
                <a:lnTo>
                  <a:pt x="106" y="58"/>
                </a:lnTo>
                <a:lnTo>
                  <a:pt x="106" y="84"/>
                </a:lnTo>
                <a:lnTo>
                  <a:pt x="106" y="84"/>
                </a:lnTo>
                <a:lnTo>
                  <a:pt x="102" y="106"/>
                </a:lnTo>
                <a:lnTo>
                  <a:pt x="102" y="106"/>
                </a:lnTo>
                <a:lnTo>
                  <a:pt x="102" y="126"/>
                </a:lnTo>
                <a:lnTo>
                  <a:pt x="100" y="146"/>
                </a:lnTo>
                <a:lnTo>
                  <a:pt x="100" y="146"/>
                </a:lnTo>
                <a:lnTo>
                  <a:pt x="100" y="164"/>
                </a:lnTo>
                <a:lnTo>
                  <a:pt x="96" y="182"/>
                </a:lnTo>
                <a:lnTo>
                  <a:pt x="96" y="182"/>
                </a:lnTo>
                <a:lnTo>
                  <a:pt x="92" y="192"/>
                </a:lnTo>
                <a:lnTo>
                  <a:pt x="92" y="192"/>
                </a:lnTo>
                <a:lnTo>
                  <a:pt x="90" y="198"/>
                </a:lnTo>
                <a:lnTo>
                  <a:pt x="90" y="198"/>
                </a:lnTo>
                <a:lnTo>
                  <a:pt x="88" y="202"/>
                </a:lnTo>
                <a:lnTo>
                  <a:pt x="82" y="204"/>
                </a:lnTo>
                <a:lnTo>
                  <a:pt x="82" y="204"/>
                </a:lnTo>
                <a:lnTo>
                  <a:pt x="78" y="204"/>
                </a:lnTo>
                <a:lnTo>
                  <a:pt x="74" y="200"/>
                </a:lnTo>
                <a:lnTo>
                  <a:pt x="70" y="198"/>
                </a:lnTo>
                <a:lnTo>
                  <a:pt x="66" y="198"/>
                </a:lnTo>
                <a:lnTo>
                  <a:pt x="66" y="198"/>
                </a:lnTo>
                <a:lnTo>
                  <a:pt x="62" y="200"/>
                </a:lnTo>
                <a:lnTo>
                  <a:pt x="58" y="204"/>
                </a:lnTo>
                <a:lnTo>
                  <a:pt x="58" y="204"/>
                </a:lnTo>
                <a:lnTo>
                  <a:pt x="52" y="216"/>
                </a:lnTo>
                <a:lnTo>
                  <a:pt x="52" y="216"/>
                </a:lnTo>
                <a:lnTo>
                  <a:pt x="42" y="222"/>
                </a:lnTo>
                <a:lnTo>
                  <a:pt x="42" y="222"/>
                </a:lnTo>
                <a:lnTo>
                  <a:pt x="36" y="226"/>
                </a:lnTo>
                <a:lnTo>
                  <a:pt x="30" y="226"/>
                </a:lnTo>
                <a:lnTo>
                  <a:pt x="30" y="226"/>
                </a:lnTo>
                <a:lnTo>
                  <a:pt x="26" y="222"/>
                </a:lnTo>
                <a:lnTo>
                  <a:pt x="22" y="218"/>
                </a:lnTo>
                <a:lnTo>
                  <a:pt x="22" y="218"/>
                </a:lnTo>
                <a:lnTo>
                  <a:pt x="16" y="208"/>
                </a:lnTo>
                <a:lnTo>
                  <a:pt x="10" y="196"/>
                </a:lnTo>
                <a:lnTo>
                  <a:pt x="10" y="196"/>
                </a:lnTo>
                <a:lnTo>
                  <a:pt x="8" y="184"/>
                </a:lnTo>
                <a:lnTo>
                  <a:pt x="8" y="184"/>
                </a:lnTo>
                <a:lnTo>
                  <a:pt x="10" y="178"/>
                </a:lnTo>
                <a:lnTo>
                  <a:pt x="10" y="178"/>
                </a:lnTo>
                <a:lnTo>
                  <a:pt x="6" y="166"/>
                </a:lnTo>
                <a:lnTo>
                  <a:pt x="6" y="166"/>
                </a:lnTo>
                <a:lnTo>
                  <a:pt x="8" y="152"/>
                </a:lnTo>
                <a:lnTo>
                  <a:pt x="12" y="140"/>
                </a:lnTo>
                <a:lnTo>
                  <a:pt x="12" y="140"/>
                </a:lnTo>
                <a:lnTo>
                  <a:pt x="18" y="134"/>
                </a:lnTo>
                <a:lnTo>
                  <a:pt x="18" y="134"/>
                </a:lnTo>
                <a:lnTo>
                  <a:pt x="20" y="128"/>
                </a:lnTo>
                <a:lnTo>
                  <a:pt x="20" y="128"/>
                </a:lnTo>
                <a:lnTo>
                  <a:pt x="16" y="122"/>
                </a:lnTo>
                <a:lnTo>
                  <a:pt x="16" y="122"/>
                </a:lnTo>
                <a:lnTo>
                  <a:pt x="14" y="110"/>
                </a:lnTo>
                <a:lnTo>
                  <a:pt x="14" y="110"/>
                </a:lnTo>
                <a:lnTo>
                  <a:pt x="16" y="100"/>
                </a:lnTo>
                <a:lnTo>
                  <a:pt x="16" y="100"/>
                </a:lnTo>
                <a:lnTo>
                  <a:pt x="16" y="86"/>
                </a:lnTo>
                <a:lnTo>
                  <a:pt x="16" y="86"/>
                </a:lnTo>
                <a:lnTo>
                  <a:pt x="16" y="76"/>
                </a:lnTo>
                <a:lnTo>
                  <a:pt x="16" y="76"/>
                </a:lnTo>
                <a:lnTo>
                  <a:pt x="14" y="70"/>
                </a:lnTo>
                <a:lnTo>
                  <a:pt x="12" y="66"/>
                </a:lnTo>
                <a:lnTo>
                  <a:pt x="12" y="66"/>
                </a:lnTo>
                <a:lnTo>
                  <a:pt x="10" y="64"/>
                </a:lnTo>
                <a:lnTo>
                  <a:pt x="10" y="64"/>
                </a:lnTo>
                <a:lnTo>
                  <a:pt x="4" y="64"/>
                </a:lnTo>
                <a:lnTo>
                  <a:pt x="4" y="64"/>
                </a:lnTo>
                <a:lnTo>
                  <a:pt x="2" y="60"/>
                </a:lnTo>
                <a:lnTo>
                  <a:pt x="0" y="56"/>
                </a:lnTo>
                <a:lnTo>
                  <a:pt x="0" y="56"/>
                </a:lnTo>
                <a:lnTo>
                  <a:pt x="0" y="42"/>
                </a:lnTo>
                <a:lnTo>
                  <a:pt x="2" y="28"/>
                </a:lnTo>
                <a:lnTo>
                  <a:pt x="2" y="28"/>
                </a:lnTo>
                <a:lnTo>
                  <a:pt x="4" y="26"/>
                </a:lnTo>
                <a:lnTo>
                  <a:pt x="4" y="26"/>
                </a:lnTo>
                <a:lnTo>
                  <a:pt x="6" y="28"/>
                </a:lnTo>
                <a:lnTo>
                  <a:pt x="8" y="32"/>
                </a:lnTo>
                <a:lnTo>
                  <a:pt x="12" y="36"/>
                </a:lnTo>
                <a:lnTo>
                  <a:pt x="14" y="38"/>
                </a:lnTo>
                <a:lnTo>
                  <a:pt x="14" y="38"/>
                </a:lnTo>
                <a:lnTo>
                  <a:pt x="20" y="38"/>
                </a:lnTo>
                <a:lnTo>
                  <a:pt x="28" y="36"/>
                </a:lnTo>
                <a:lnTo>
                  <a:pt x="28" y="36"/>
                </a:lnTo>
                <a:lnTo>
                  <a:pt x="34" y="32"/>
                </a:lnTo>
                <a:lnTo>
                  <a:pt x="42" y="26"/>
                </a:lnTo>
                <a:lnTo>
                  <a:pt x="48" y="18"/>
                </a:lnTo>
                <a:lnTo>
                  <a:pt x="54" y="14"/>
                </a:lnTo>
                <a:lnTo>
                  <a:pt x="54" y="14"/>
                </a:lnTo>
                <a:lnTo>
                  <a:pt x="62" y="12"/>
                </a:lnTo>
                <a:lnTo>
                  <a:pt x="62" y="12"/>
                </a:lnTo>
                <a:lnTo>
                  <a:pt x="66" y="6"/>
                </a:lnTo>
                <a:lnTo>
                  <a:pt x="68" y="2"/>
                </a:lnTo>
                <a:lnTo>
                  <a:pt x="70" y="0"/>
                </a:lnTo>
                <a:lnTo>
                  <a:pt x="70" y="0"/>
                </a:lnTo>
                <a:lnTo>
                  <a:pt x="74" y="0"/>
                </a:lnTo>
                <a:lnTo>
                  <a:pt x="78" y="2"/>
                </a:lnTo>
                <a:lnTo>
                  <a:pt x="86" y="6"/>
                </a:lnTo>
                <a:lnTo>
                  <a:pt x="86" y="6"/>
                </a:lnTo>
                <a:lnTo>
                  <a:pt x="88" y="10"/>
                </a:lnTo>
                <a:lnTo>
                  <a:pt x="88" y="10"/>
                </a:lnTo>
                <a:lnTo>
                  <a:pt x="94" y="16"/>
                </a:lnTo>
                <a:lnTo>
                  <a:pt x="94" y="16"/>
                </a:lnTo>
                <a:lnTo>
                  <a:pt x="98" y="24"/>
                </a:lnTo>
                <a:lnTo>
                  <a:pt x="100" y="30"/>
                </a:lnTo>
                <a:lnTo>
                  <a:pt x="100" y="30"/>
                </a:lnTo>
                <a:lnTo>
                  <a:pt x="106" y="58"/>
                </a:lnTo>
                <a:lnTo>
                  <a:pt x="106" y="5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1" name="Freeform 311"/>
          <p:cNvSpPr>
            <a:spLocks noChangeAspect="1"/>
          </p:cNvSpPr>
          <p:nvPr/>
        </p:nvSpPr>
        <p:spPr bwMode="auto">
          <a:xfrm>
            <a:off x="10135227" y="5145633"/>
            <a:ext cx="171566" cy="110141"/>
          </a:xfrm>
          <a:custGeom>
            <a:avLst/>
            <a:gdLst/>
            <a:ahLst/>
            <a:cxnLst>
              <a:cxn ang="0">
                <a:pos x="234" y="0"/>
              </a:cxn>
              <a:cxn ang="0">
                <a:pos x="234" y="4"/>
              </a:cxn>
              <a:cxn ang="0">
                <a:pos x="232" y="8"/>
              </a:cxn>
              <a:cxn ang="0">
                <a:pos x="228" y="16"/>
              </a:cxn>
              <a:cxn ang="0">
                <a:pos x="226" y="24"/>
              </a:cxn>
              <a:cxn ang="0">
                <a:pos x="210" y="46"/>
              </a:cxn>
              <a:cxn ang="0">
                <a:pos x="202" y="64"/>
              </a:cxn>
              <a:cxn ang="0">
                <a:pos x="196" y="82"/>
              </a:cxn>
              <a:cxn ang="0">
                <a:pos x="196" y="90"/>
              </a:cxn>
              <a:cxn ang="0">
                <a:pos x="198" y="92"/>
              </a:cxn>
              <a:cxn ang="0">
                <a:pos x="202" y="96"/>
              </a:cxn>
              <a:cxn ang="0">
                <a:pos x="202" y="102"/>
              </a:cxn>
              <a:cxn ang="0">
                <a:pos x="208" y="118"/>
              </a:cxn>
              <a:cxn ang="0">
                <a:pos x="208" y="124"/>
              </a:cxn>
              <a:cxn ang="0">
                <a:pos x="200" y="140"/>
              </a:cxn>
              <a:cxn ang="0">
                <a:pos x="200" y="146"/>
              </a:cxn>
              <a:cxn ang="0">
                <a:pos x="198" y="150"/>
              </a:cxn>
              <a:cxn ang="0">
                <a:pos x="188" y="152"/>
              </a:cxn>
              <a:cxn ang="0">
                <a:pos x="178" y="150"/>
              </a:cxn>
              <a:cxn ang="0">
                <a:pos x="162" y="146"/>
              </a:cxn>
              <a:cxn ang="0">
                <a:pos x="154" y="142"/>
              </a:cxn>
              <a:cxn ang="0">
                <a:pos x="146" y="134"/>
              </a:cxn>
              <a:cxn ang="0">
                <a:pos x="136" y="120"/>
              </a:cxn>
              <a:cxn ang="0">
                <a:pos x="126" y="116"/>
              </a:cxn>
              <a:cxn ang="0">
                <a:pos x="116" y="114"/>
              </a:cxn>
              <a:cxn ang="0">
                <a:pos x="104" y="112"/>
              </a:cxn>
              <a:cxn ang="0">
                <a:pos x="92" y="106"/>
              </a:cxn>
              <a:cxn ang="0">
                <a:pos x="82" y="96"/>
              </a:cxn>
              <a:cxn ang="0">
                <a:pos x="66" y="88"/>
              </a:cxn>
              <a:cxn ang="0">
                <a:pos x="50" y="76"/>
              </a:cxn>
              <a:cxn ang="0">
                <a:pos x="34" y="68"/>
              </a:cxn>
              <a:cxn ang="0">
                <a:pos x="16" y="64"/>
              </a:cxn>
              <a:cxn ang="0">
                <a:pos x="10" y="62"/>
              </a:cxn>
              <a:cxn ang="0">
                <a:pos x="4" y="52"/>
              </a:cxn>
              <a:cxn ang="0">
                <a:pos x="2" y="42"/>
              </a:cxn>
              <a:cxn ang="0">
                <a:pos x="0" y="32"/>
              </a:cxn>
              <a:cxn ang="0">
                <a:pos x="4" y="22"/>
              </a:cxn>
              <a:cxn ang="0">
                <a:pos x="6" y="16"/>
              </a:cxn>
              <a:cxn ang="0">
                <a:pos x="8" y="12"/>
              </a:cxn>
              <a:cxn ang="0">
                <a:pos x="14" y="8"/>
              </a:cxn>
              <a:cxn ang="0">
                <a:pos x="18" y="10"/>
              </a:cxn>
              <a:cxn ang="0">
                <a:pos x="26" y="18"/>
              </a:cxn>
              <a:cxn ang="0">
                <a:pos x="36" y="18"/>
              </a:cxn>
              <a:cxn ang="0">
                <a:pos x="46" y="12"/>
              </a:cxn>
              <a:cxn ang="0">
                <a:pos x="58" y="6"/>
              </a:cxn>
              <a:cxn ang="0">
                <a:pos x="64" y="8"/>
              </a:cxn>
              <a:cxn ang="0">
                <a:pos x="86" y="20"/>
              </a:cxn>
              <a:cxn ang="0">
                <a:pos x="88" y="24"/>
              </a:cxn>
              <a:cxn ang="0">
                <a:pos x="92" y="30"/>
              </a:cxn>
              <a:cxn ang="0">
                <a:pos x="102" y="28"/>
              </a:cxn>
              <a:cxn ang="0">
                <a:pos x="110" y="26"/>
              </a:cxn>
              <a:cxn ang="0">
                <a:pos x="132" y="24"/>
              </a:cxn>
              <a:cxn ang="0">
                <a:pos x="152" y="22"/>
              </a:cxn>
              <a:cxn ang="0">
                <a:pos x="162" y="18"/>
              </a:cxn>
              <a:cxn ang="0">
                <a:pos x="176" y="12"/>
              </a:cxn>
              <a:cxn ang="0">
                <a:pos x="180" y="12"/>
              </a:cxn>
              <a:cxn ang="0">
                <a:pos x="194" y="12"/>
              </a:cxn>
              <a:cxn ang="0">
                <a:pos x="200" y="12"/>
              </a:cxn>
              <a:cxn ang="0">
                <a:pos x="208" y="4"/>
              </a:cxn>
              <a:cxn ang="0">
                <a:pos x="216" y="4"/>
              </a:cxn>
              <a:cxn ang="0">
                <a:pos x="224" y="4"/>
              </a:cxn>
              <a:cxn ang="0">
                <a:pos x="232" y="0"/>
              </a:cxn>
              <a:cxn ang="0">
                <a:pos x="234" y="0"/>
              </a:cxn>
            </a:cxnLst>
            <a:rect l="0" t="0" r="r" b="b"/>
            <a:pathLst>
              <a:path w="236" h="152">
                <a:moveTo>
                  <a:pt x="234" y="0"/>
                </a:moveTo>
                <a:lnTo>
                  <a:pt x="234" y="0"/>
                </a:lnTo>
                <a:lnTo>
                  <a:pt x="236" y="2"/>
                </a:lnTo>
                <a:lnTo>
                  <a:pt x="234" y="4"/>
                </a:lnTo>
                <a:lnTo>
                  <a:pt x="234" y="4"/>
                </a:lnTo>
                <a:lnTo>
                  <a:pt x="232" y="8"/>
                </a:lnTo>
                <a:lnTo>
                  <a:pt x="232" y="8"/>
                </a:lnTo>
                <a:lnTo>
                  <a:pt x="228" y="16"/>
                </a:lnTo>
                <a:lnTo>
                  <a:pt x="228" y="16"/>
                </a:lnTo>
                <a:lnTo>
                  <a:pt x="226" y="24"/>
                </a:lnTo>
                <a:lnTo>
                  <a:pt x="220" y="32"/>
                </a:lnTo>
                <a:lnTo>
                  <a:pt x="210" y="46"/>
                </a:lnTo>
                <a:lnTo>
                  <a:pt x="210" y="46"/>
                </a:lnTo>
                <a:lnTo>
                  <a:pt x="202" y="64"/>
                </a:lnTo>
                <a:lnTo>
                  <a:pt x="196" y="82"/>
                </a:lnTo>
                <a:lnTo>
                  <a:pt x="196" y="82"/>
                </a:lnTo>
                <a:lnTo>
                  <a:pt x="196" y="86"/>
                </a:lnTo>
                <a:lnTo>
                  <a:pt x="196" y="90"/>
                </a:lnTo>
                <a:lnTo>
                  <a:pt x="196" y="90"/>
                </a:lnTo>
                <a:lnTo>
                  <a:pt x="198" y="92"/>
                </a:lnTo>
                <a:lnTo>
                  <a:pt x="202" y="96"/>
                </a:lnTo>
                <a:lnTo>
                  <a:pt x="202" y="96"/>
                </a:lnTo>
                <a:lnTo>
                  <a:pt x="202" y="102"/>
                </a:lnTo>
                <a:lnTo>
                  <a:pt x="202" y="102"/>
                </a:lnTo>
                <a:lnTo>
                  <a:pt x="206" y="110"/>
                </a:lnTo>
                <a:lnTo>
                  <a:pt x="208" y="118"/>
                </a:lnTo>
                <a:lnTo>
                  <a:pt x="208" y="118"/>
                </a:lnTo>
                <a:lnTo>
                  <a:pt x="208" y="124"/>
                </a:lnTo>
                <a:lnTo>
                  <a:pt x="204" y="130"/>
                </a:lnTo>
                <a:lnTo>
                  <a:pt x="200" y="140"/>
                </a:lnTo>
                <a:lnTo>
                  <a:pt x="200" y="140"/>
                </a:lnTo>
                <a:lnTo>
                  <a:pt x="200" y="146"/>
                </a:lnTo>
                <a:lnTo>
                  <a:pt x="198" y="150"/>
                </a:lnTo>
                <a:lnTo>
                  <a:pt x="198" y="150"/>
                </a:lnTo>
                <a:lnTo>
                  <a:pt x="194" y="152"/>
                </a:lnTo>
                <a:lnTo>
                  <a:pt x="188" y="152"/>
                </a:lnTo>
                <a:lnTo>
                  <a:pt x="178" y="150"/>
                </a:lnTo>
                <a:lnTo>
                  <a:pt x="178" y="150"/>
                </a:lnTo>
                <a:lnTo>
                  <a:pt x="170" y="150"/>
                </a:lnTo>
                <a:lnTo>
                  <a:pt x="162" y="146"/>
                </a:lnTo>
                <a:lnTo>
                  <a:pt x="162" y="146"/>
                </a:lnTo>
                <a:lnTo>
                  <a:pt x="154" y="142"/>
                </a:lnTo>
                <a:lnTo>
                  <a:pt x="146" y="134"/>
                </a:lnTo>
                <a:lnTo>
                  <a:pt x="146" y="134"/>
                </a:lnTo>
                <a:lnTo>
                  <a:pt x="142" y="128"/>
                </a:lnTo>
                <a:lnTo>
                  <a:pt x="136" y="120"/>
                </a:lnTo>
                <a:lnTo>
                  <a:pt x="136" y="120"/>
                </a:lnTo>
                <a:lnTo>
                  <a:pt x="126" y="116"/>
                </a:lnTo>
                <a:lnTo>
                  <a:pt x="116" y="114"/>
                </a:lnTo>
                <a:lnTo>
                  <a:pt x="116" y="114"/>
                </a:lnTo>
                <a:lnTo>
                  <a:pt x="104" y="112"/>
                </a:lnTo>
                <a:lnTo>
                  <a:pt x="104" y="112"/>
                </a:lnTo>
                <a:lnTo>
                  <a:pt x="92" y="106"/>
                </a:lnTo>
                <a:lnTo>
                  <a:pt x="92" y="106"/>
                </a:lnTo>
                <a:lnTo>
                  <a:pt x="82" y="96"/>
                </a:lnTo>
                <a:lnTo>
                  <a:pt x="82" y="96"/>
                </a:lnTo>
                <a:lnTo>
                  <a:pt x="66" y="88"/>
                </a:lnTo>
                <a:lnTo>
                  <a:pt x="66" y="88"/>
                </a:lnTo>
                <a:lnTo>
                  <a:pt x="50" y="76"/>
                </a:lnTo>
                <a:lnTo>
                  <a:pt x="50" y="76"/>
                </a:lnTo>
                <a:lnTo>
                  <a:pt x="34" y="68"/>
                </a:lnTo>
                <a:lnTo>
                  <a:pt x="34" y="68"/>
                </a:lnTo>
                <a:lnTo>
                  <a:pt x="22" y="66"/>
                </a:lnTo>
                <a:lnTo>
                  <a:pt x="16" y="64"/>
                </a:lnTo>
                <a:lnTo>
                  <a:pt x="10" y="62"/>
                </a:lnTo>
                <a:lnTo>
                  <a:pt x="10" y="62"/>
                </a:lnTo>
                <a:lnTo>
                  <a:pt x="6" y="58"/>
                </a:lnTo>
                <a:lnTo>
                  <a:pt x="4" y="52"/>
                </a:lnTo>
                <a:lnTo>
                  <a:pt x="4" y="52"/>
                </a:lnTo>
                <a:lnTo>
                  <a:pt x="2" y="42"/>
                </a:lnTo>
                <a:lnTo>
                  <a:pt x="0" y="32"/>
                </a:lnTo>
                <a:lnTo>
                  <a:pt x="0" y="32"/>
                </a:lnTo>
                <a:lnTo>
                  <a:pt x="4" y="22"/>
                </a:lnTo>
                <a:lnTo>
                  <a:pt x="4" y="22"/>
                </a:lnTo>
                <a:lnTo>
                  <a:pt x="6" y="16"/>
                </a:lnTo>
                <a:lnTo>
                  <a:pt x="6" y="16"/>
                </a:lnTo>
                <a:lnTo>
                  <a:pt x="8" y="12"/>
                </a:lnTo>
                <a:lnTo>
                  <a:pt x="8" y="12"/>
                </a:lnTo>
                <a:lnTo>
                  <a:pt x="12" y="10"/>
                </a:lnTo>
                <a:lnTo>
                  <a:pt x="14" y="8"/>
                </a:lnTo>
                <a:lnTo>
                  <a:pt x="14" y="8"/>
                </a:lnTo>
                <a:lnTo>
                  <a:pt x="18" y="10"/>
                </a:lnTo>
                <a:lnTo>
                  <a:pt x="20" y="14"/>
                </a:lnTo>
                <a:lnTo>
                  <a:pt x="26" y="18"/>
                </a:lnTo>
                <a:lnTo>
                  <a:pt x="26" y="18"/>
                </a:lnTo>
                <a:lnTo>
                  <a:pt x="36" y="18"/>
                </a:lnTo>
                <a:lnTo>
                  <a:pt x="36" y="18"/>
                </a:lnTo>
                <a:lnTo>
                  <a:pt x="46" y="12"/>
                </a:lnTo>
                <a:lnTo>
                  <a:pt x="52" y="8"/>
                </a:lnTo>
                <a:lnTo>
                  <a:pt x="58" y="6"/>
                </a:lnTo>
                <a:lnTo>
                  <a:pt x="58" y="6"/>
                </a:lnTo>
                <a:lnTo>
                  <a:pt x="64" y="8"/>
                </a:lnTo>
                <a:lnTo>
                  <a:pt x="72" y="10"/>
                </a:lnTo>
                <a:lnTo>
                  <a:pt x="86" y="20"/>
                </a:lnTo>
                <a:lnTo>
                  <a:pt x="86" y="20"/>
                </a:lnTo>
                <a:lnTo>
                  <a:pt x="88" y="24"/>
                </a:lnTo>
                <a:lnTo>
                  <a:pt x="92" y="30"/>
                </a:lnTo>
                <a:lnTo>
                  <a:pt x="92" y="30"/>
                </a:lnTo>
                <a:lnTo>
                  <a:pt x="96" y="30"/>
                </a:lnTo>
                <a:lnTo>
                  <a:pt x="102" y="28"/>
                </a:lnTo>
                <a:lnTo>
                  <a:pt x="102" y="28"/>
                </a:lnTo>
                <a:lnTo>
                  <a:pt x="110" y="26"/>
                </a:lnTo>
                <a:lnTo>
                  <a:pt x="110" y="26"/>
                </a:lnTo>
                <a:lnTo>
                  <a:pt x="132" y="24"/>
                </a:lnTo>
                <a:lnTo>
                  <a:pt x="152" y="22"/>
                </a:lnTo>
                <a:lnTo>
                  <a:pt x="152" y="22"/>
                </a:lnTo>
                <a:lnTo>
                  <a:pt x="162" y="18"/>
                </a:lnTo>
                <a:lnTo>
                  <a:pt x="162" y="18"/>
                </a:lnTo>
                <a:lnTo>
                  <a:pt x="168" y="16"/>
                </a:lnTo>
                <a:lnTo>
                  <a:pt x="176" y="12"/>
                </a:lnTo>
                <a:lnTo>
                  <a:pt x="176" y="12"/>
                </a:lnTo>
                <a:lnTo>
                  <a:pt x="180" y="12"/>
                </a:lnTo>
                <a:lnTo>
                  <a:pt x="188" y="12"/>
                </a:lnTo>
                <a:lnTo>
                  <a:pt x="194" y="12"/>
                </a:lnTo>
                <a:lnTo>
                  <a:pt x="200" y="12"/>
                </a:lnTo>
                <a:lnTo>
                  <a:pt x="200" y="12"/>
                </a:lnTo>
                <a:lnTo>
                  <a:pt x="204" y="8"/>
                </a:lnTo>
                <a:lnTo>
                  <a:pt x="208" y="4"/>
                </a:lnTo>
                <a:lnTo>
                  <a:pt x="208" y="4"/>
                </a:lnTo>
                <a:lnTo>
                  <a:pt x="216" y="4"/>
                </a:lnTo>
                <a:lnTo>
                  <a:pt x="224" y="4"/>
                </a:lnTo>
                <a:lnTo>
                  <a:pt x="224" y="4"/>
                </a:lnTo>
                <a:lnTo>
                  <a:pt x="230" y="0"/>
                </a:lnTo>
                <a:lnTo>
                  <a:pt x="232" y="0"/>
                </a:lnTo>
                <a:lnTo>
                  <a:pt x="234" y="0"/>
                </a:lnTo>
                <a:lnTo>
                  <a:pt x="23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2" name="Freeform 312"/>
          <p:cNvSpPr>
            <a:spLocks noChangeAspect="1"/>
          </p:cNvSpPr>
          <p:nvPr/>
        </p:nvSpPr>
        <p:spPr bwMode="auto">
          <a:xfrm>
            <a:off x="9833322" y="4562670"/>
            <a:ext cx="584596" cy="631194"/>
          </a:xfrm>
          <a:custGeom>
            <a:avLst/>
            <a:gdLst/>
            <a:ahLst/>
            <a:cxnLst>
              <a:cxn ang="0">
                <a:pos x="318" y="6"/>
              </a:cxn>
              <a:cxn ang="0">
                <a:pos x="368" y="2"/>
              </a:cxn>
              <a:cxn ang="0">
                <a:pos x="398" y="40"/>
              </a:cxn>
              <a:cxn ang="0">
                <a:pos x="466" y="56"/>
              </a:cxn>
              <a:cxn ang="0">
                <a:pos x="458" y="84"/>
              </a:cxn>
              <a:cxn ang="0">
                <a:pos x="460" y="114"/>
              </a:cxn>
              <a:cxn ang="0">
                <a:pos x="482" y="140"/>
              </a:cxn>
              <a:cxn ang="0">
                <a:pos x="464" y="146"/>
              </a:cxn>
              <a:cxn ang="0">
                <a:pos x="442" y="132"/>
              </a:cxn>
              <a:cxn ang="0">
                <a:pos x="390" y="150"/>
              </a:cxn>
              <a:cxn ang="0">
                <a:pos x="376" y="188"/>
              </a:cxn>
              <a:cxn ang="0">
                <a:pos x="370" y="232"/>
              </a:cxn>
              <a:cxn ang="0">
                <a:pos x="414" y="302"/>
              </a:cxn>
              <a:cxn ang="0">
                <a:pos x="454" y="330"/>
              </a:cxn>
              <a:cxn ang="0">
                <a:pos x="482" y="410"/>
              </a:cxn>
              <a:cxn ang="0">
                <a:pos x="532" y="468"/>
              </a:cxn>
              <a:cxn ang="0">
                <a:pos x="568" y="500"/>
              </a:cxn>
              <a:cxn ang="0">
                <a:pos x="610" y="490"/>
              </a:cxn>
              <a:cxn ang="0">
                <a:pos x="616" y="482"/>
              </a:cxn>
              <a:cxn ang="0">
                <a:pos x="626" y="514"/>
              </a:cxn>
              <a:cxn ang="0">
                <a:pos x="644" y="544"/>
              </a:cxn>
              <a:cxn ang="0">
                <a:pos x="756" y="594"/>
              </a:cxn>
              <a:cxn ang="0">
                <a:pos x="806" y="658"/>
              </a:cxn>
              <a:cxn ang="0">
                <a:pos x="776" y="668"/>
              </a:cxn>
              <a:cxn ang="0">
                <a:pos x="724" y="628"/>
              </a:cxn>
              <a:cxn ang="0">
                <a:pos x="672" y="656"/>
              </a:cxn>
              <a:cxn ang="0">
                <a:pos x="686" y="710"/>
              </a:cxn>
              <a:cxn ang="0">
                <a:pos x="710" y="762"/>
              </a:cxn>
              <a:cxn ang="0">
                <a:pos x="672" y="786"/>
              </a:cxn>
              <a:cxn ang="0">
                <a:pos x="652" y="836"/>
              </a:cxn>
              <a:cxn ang="0">
                <a:pos x="614" y="872"/>
              </a:cxn>
              <a:cxn ang="0">
                <a:pos x="606" y="842"/>
              </a:cxn>
              <a:cxn ang="0">
                <a:pos x="616" y="800"/>
              </a:cxn>
              <a:cxn ang="0">
                <a:pos x="628" y="730"/>
              </a:cxn>
              <a:cxn ang="0">
                <a:pos x="598" y="664"/>
              </a:cxn>
              <a:cxn ang="0">
                <a:pos x="578" y="666"/>
              </a:cxn>
              <a:cxn ang="0">
                <a:pos x="550" y="626"/>
              </a:cxn>
              <a:cxn ang="0">
                <a:pos x="510" y="614"/>
              </a:cxn>
              <a:cxn ang="0">
                <a:pos x="488" y="590"/>
              </a:cxn>
              <a:cxn ang="0">
                <a:pos x="418" y="552"/>
              </a:cxn>
              <a:cxn ang="0">
                <a:pos x="346" y="476"/>
              </a:cxn>
              <a:cxn ang="0">
                <a:pos x="296" y="436"/>
              </a:cxn>
              <a:cxn ang="0">
                <a:pos x="256" y="392"/>
              </a:cxn>
              <a:cxn ang="0">
                <a:pos x="228" y="294"/>
              </a:cxn>
              <a:cxn ang="0">
                <a:pos x="144" y="240"/>
              </a:cxn>
              <a:cxn ang="0">
                <a:pos x="90" y="274"/>
              </a:cxn>
              <a:cxn ang="0">
                <a:pos x="46" y="288"/>
              </a:cxn>
              <a:cxn ang="0">
                <a:pos x="32" y="252"/>
              </a:cxn>
              <a:cxn ang="0">
                <a:pos x="10" y="198"/>
              </a:cxn>
              <a:cxn ang="0">
                <a:pos x="2" y="162"/>
              </a:cxn>
              <a:cxn ang="0">
                <a:pos x="12" y="104"/>
              </a:cxn>
              <a:cxn ang="0">
                <a:pos x="50" y="88"/>
              </a:cxn>
              <a:cxn ang="0">
                <a:pos x="100" y="62"/>
              </a:cxn>
              <a:cxn ang="0">
                <a:pos x="128" y="72"/>
              </a:cxn>
              <a:cxn ang="0">
                <a:pos x="158" y="94"/>
              </a:cxn>
              <a:cxn ang="0">
                <a:pos x="188" y="52"/>
              </a:cxn>
              <a:cxn ang="0">
                <a:pos x="234" y="66"/>
              </a:cxn>
              <a:cxn ang="0">
                <a:pos x="240" y="38"/>
              </a:cxn>
            </a:cxnLst>
            <a:rect l="0" t="0" r="r" b="b"/>
            <a:pathLst>
              <a:path w="806" h="872">
                <a:moveTo>
                  <a:pt x="256" y="16"/>
                </a:moveTo>
                <a:lnTo>
                  <a:pt x="256" y="16"/>
                </a:lnTo>
                <a:lnTo>
                  <a:pt x="258" y="18"/>
                </a:lnTo>
                <a:lnTo>
                  <a:pt x="262" y="20"/>
                </a:lnTo>
                <a:lnTo>
                  <a:pt x="270" y="20"/>
                </a:lnTo>
                <a:lnTo>
                  <a:pt x="270" y="20"/>
                </a:lnTo>
                <a:lnTo>
                  <a:pt x="276" y="20"/>
                </a:lnTo>
                <a:lnTo>
                  <a:pt x="276" y="20"/>
                </a:lnTo>
                <a:lnTo>
                  <a:pt x="294" y="16"/>
                </a:lnTo>
                <a:lnTo>
                  <a:pt x="294" y="16"/>
                </a:lnTo>
                <a:lnTo>
                  <a:pt x="306" y="10"/>
                </a:lnTo>
                <a:lnTo>
                  <a:pt x="318" y="6"/>
                </a:lnTo>
                <a:lnTo>
                  <a:pt x="318" y="6"/>
                </a:lnTo>
                <a:lnTo>
                  <a:pt x="328" y="6"/>
                </a:lnTo>
                <a:lnTo>
                  <a:pt x="340" y="6"/>
                </a:lnTo>
                <a:lnTo>
                  <a:pt x="340" y="6"/>
                </a:lnTo>
                <a:lnTo>
                  <a:pt x="352" y="4"/>
                </a:lnTo>
                <a:lnTo>
                  <a:pt x="352" y="4"/>
                </a:lnTo>
                <a:lnTo>
                  <a:pt x="358" y="0"/>
                </a:lnTo>
                <a:lnTo>
                  <a:pt x="358" y="0"/>
                </a:lnTo>
                <a:lnTo>
                  <a:pt x="364" y="0"/>
                </a:lnTo>
                <a:lnTo>
                  <a:pt x="364" y="0"/>
                </a:lnTo>
                <a:lnTo>
                  <a:pt x="368" y="2"/>
                </a:lnTo>
                <a:lnTo>
                  <a:pt x="368" y="2"/>
                </a:lnTo>
                <a:lnTo>
                  <a:pt x="368" y="8"/>
                </a:lnTo>
                <a:lnTo>
                  <a:pt x="368" y="8"/>
                </a:lnTo>
                <a:lnTo>
                  <a:pt x="370" y="18"/>
                </a:lnTo>
                <a:lnTo>
                  <a:pt x="370" y="18"/>
                </a:lnTo>
                <a:lnTo>
                  <a:pt x="374" y="26"/>
                </a:lnTo>
                <a:lnTo>
                  <a:pt x="374" y="26"/>
                </a:lnTo>
                <a:lnTo>
                  <a:pt x="380" y="32"/>
                </a:lnTo>
                <a:lnTo>
                  <a:pt x="386" y="36"/>
                </a:lnTo>
                <a:lnTo>
                  <a:pt x="386" y="36"/>
                </a:lnTo>
                <a:lnTo>
                  <a:pt x="392" y="36"/>
                </a:lnTo>
                <a:lnTo>
                  <a:pt x="392" y="36"/>
                </a:lnTo>
                <a:lnTo>
                  <a:pt x="398" y="40"/>
                </a:lnTo>
                <a:lnTo>
                  <a:pt x="404" y="44"/>
                </a:lnTo>
                <a:lnTo>
                  <a:pt x="404" y="44"/>
                </a:lnTo>
                <a:lnTo>
                  <a:pt x="412" y="46"/>
                </a:lnTo>
                <a:lnTo>
                  <a:pt x="422" y="48"/>
                </a:lnTo>
                <a:lnTo>
                  <a:pt x="440" y="50"/>
                </a:lnTo>
                <a:lnTo>
                  <a:pt x="440" y="50"/>
                </a:lnTo>
                <a:lnTo>
                  <a:pt x="456" y="56"/>
                </a:lnTo>
                <a:lnTo>
                  <a:pt x="456" y="56"/>
                </a:lnTo>
                <a:lnTo>
                  <a:pt x="462" y="56"/>
                </a:lnTo>
                <a:lnTo>
                  <a:pt x="464" y="56"/>
                </a:lnTo>
                <a:lnTo>
                  <a:pt x="466" y="56"/>
                </a:lnTo>
                <a:lnTo>
                  <a:pt x="466" y="56"/>
                </a:lnTo>
                <a:lnTo>
                  <a:pt x="464" y="60"/>
                </a:lnTo>
                <a:lnTo>
                  <a:pt x="460" y="62"/>
                </a:lnTo>
                <a:lnTo>
                  <a:pt x="454" y="68"/>
                </a:lnTo>
                <a:lnTo>
                  <a:pt x="454" y="68"/>
                </a:lnTo>
                <a:lnTo>
                  <a:pt x="450" y="78"/>
                </a:lnTo>
                <a:lnTo>
                  <a:pt x="450" y="78"/>
                </a:lnTo>
                <a:lnTo>
                  <a:pt x="450" y="82"/>
                </a:lnTo>
                <a:lnTo>
                  <a:pt x="450" y="82"/>
                </a:lnTo>
                <a:lnTo>
                  <a:pt x="452" y="84"/>
                </a:lnTo>
                <a:lnTo>
                  <a:pt x="452" y="84"/>
                </a:lnTo>
                <a:lnTo>
                  <a:pt x="456" y="84"/>
                </a:lnTo>
                <a:lnTo>
                  <a:pt x="458" y="84"/>
                </a:lnTo>
                <a:lnTo>
                  <a:pt x="458" y="84"/>
                </a:lnTo>
                <a:lnTo>
                  <a:pt x="458" y="86"/>
                </a:lnTo>
                <a:lnTo>
                  <a:pt x="458" y="88"/>
                </a:lnTo>
                <a:lnTo>
                  <a:pt x="456" y="92"/>
                </a:lnTo>
                <a:lnTo>
                  <a:pt x="456" y="92"/>
                </a:lnTo>
                <a:lnTo>
                  <a:pt x="454" y="96"/>
                </a:lnTo>
                <a:lnTo>
                  <a:pt x="454" y="102"/>
                </a:lnTo>
                <a:lnTo>
                  <a:pt x="454" y="102"/>
                </a:lnTo>
                <a:lnTo>
                  <a:pt x="456" y="106"/>
                </a:lnTo>
                <a:lnTo>
                  <a:pt x="460" y="110"/>
                </a:lnTo>
                <a:lnTo>
                  <a:pt x="460" y="110"/>
                </a:lnTo>
                <a:lnTo>
                  <a:pt x="460" y="114"/>
                </a:lnTo>
                <a:lnTo>
                  <a:pt x="460" y="118"/>
                </a:lnTo>
                <a:lnTo>
                  <a:pt x="460" y="118"/>
                </a:lnTo>
                <a:lnTo>
                  <a:pt x="462" y="122"/>
                </a:lnTo>
                <a:lnTo>
                  <a:pt x="462" y="122"/>
                </a:lnTo>
                <a:lnTo>
                  <a:pt x="466" y="124"/>
                </a:lnTo>
                <a:lnTo>
                  <a:pt x="472" y="126"/>
                </a:lnTo>
                <a:lnTo>
                  <a:pt x="472" y="126"/>
                </a:lnTo>
                <a:lnTo>
                  <a:pt x="474" y="132"/>
                </a:lnTo>
                <a:lnTo>
                  <a:pt x="474" y="132"/>
                </a:lnTo>
                <a:lnTo>
                  <a:pt x="480" y="134"/>
                </a:lnTo>
                <a:lnTo>
                  <a:pt x="480" y="134"/>
                </a:lnTo>
                <a:lnTo>
                  <a:pt x="482" y="140"/>
                </a:lnTo>
                <a:lnTo>
                  <a:pt x="482" y="140"/>
                </a:lnTo>
                <a:lnTo>
                  <a:pt x="480" y="144"/>
                </a:lnTo>
                <a:lnTo>
                  <a:pt x="480" y="144"/>
                </a:lnTo>
                <a:lnTo>
                  <a:pt x="476" y="148"/>
                </a:lnTo>
                <a:lnTo>
                  <a:pt x="476" y="148"/>
                </a:lnTo>
                <a:lnTo>
                  <a:pt x="470" y="150"/>
                </a:lnTo>
                <a:lnTo>
                  <a:pt x="470" y="150"/>
                </a:lnTo>
                <a:lnTo>
                  <a:pt x="466" y="148"/>
                </a:lnTo>
                <a:lnTo>
                  <a:pt x="464" y="148"/>
                </a:lnTo>
                <a:lnTo>
                  <a:pt x="464" y="148"/>
                </a:lnTo>
                <a:lnTo>
                  <a:pt x="464" y="146"/>
                </a:lnTo>
                <a:lnTo>
                  <a:pt x="464" y="146"/>
                </a:lnTo>
                <a:lnTo>
                  <a:pt x="468" y="136"/>
                </a:lnTo>
                <a:lnTo>
                  <a:pt x="468" y="136"/>
                </a:lnTo>
                <a:lnTo>
                  <a:pt x="468" y="134"/>
                </a:lnTo>
                <a:lnTo>
                  <a:pt x="468" y="130"/>
                </a:lnTo>
                <a:lnTo>
                  <a:pt x="468" y="130"/>
                </a:lnTo>
                <a:lnTo>
                  <a:pt x="464" y="128"/>
                </a:lnTo>
                <a:lnTo>
                  <a:pt x="458" y="128"/>
                </a:lnTo>
                <a:lnTo>
                  <a:pt x="458" y="128"/>
                </a:lnTo>
                <a:lnTo>
                  <a:pt x="454" y="132"/>
                </a:lnTo>
                <a:lnTo>
                  <a:pt x="448" y="134"/>
                </a:lnTo>
                <a:lnTo>
                  <a:pt x="448" y="134"/>
                </a:lnTo>
                <a:lnTo>
                  <a:pt x="442" y="132"/>
                </a:lnTo>
                <a:lnTo>
                  <a:pt x="436" y="130"/>
                </a:lnTo>
                <a:lnTo>
                  <a:pt x="436" y="130"/>
                </a:lnTo>
                <a:lnTo>
                  <a:pt x="428" y="134"/>
                </a:lnTo>
                <a:lnTo>
                  <a:pt x="416" y="140"/>
                </a:lnTo>
                <a:lnTo>
                  <a:pt x="406" y="146"/>
                </a:lnTo>
                <a:lnTo>
                  <a:pt x="396" y="150"/>
                </a:lnTo>
                <a:lnTo>
                  <a:pt x="396" y="150"/>
                </a:lnTo>
                <a:lnTo>
                  <a:pt x="394" y="152"/>
                </a:lnTo>
                <a:lnTo>
                  <a:pt x="390" y="152"/>
                </a:lnTo>
                <a:lnTo>
                  <a:pt x="390" y="152"/>
                </a:lnTo>
                <a:lnTo>
                  <a:pt x="390" y="150"/>
                </a:lnTo>
                <a:lnTo>
                  <a:pt x="390" y="150"/>
                </a:lnTo>
                <a:lnTo>
                  <a:pt x="384" y="150"/>
                </a:lnTo>
                <a:lnTo>
                  <a:pt x="384" y="150"/>
                </a:lnTo>
                <a:lnTo>
                  <a:pt x="378" y="154"/>
                </a:lnTo>
                <a:lnTo>
                  <a:pt x="372" y="160"/>
                </a:lnTo>
                <a:lnTo>
                  <a:pt x="372" y="160"/>
                </a:lnTo>
                <a:lnTo>
                  <a:pt x="368" y="168"/>
                </a:lnTo>
                <a:lnTo>
                  <a:pt x="368" y="168"/>
                </a:lnTo>
                <a:lnTo>
                  <a:pt x="368" y="178"/>
                </a:lnTo>
                <a:lnTo>
                  <a:pt x="370" y="182"/>
                </a:lnTo>
                <a:lnTo>
                  <a:pt x="372" y="186"/>
                </a:lnTo>
                <a:lnTo>
                  <a:pt x="372" y="186"/>
                </a:lnTo>
                <a:lnTo>
                  <a:pt x="376" y="188"/>
                </a:lnTo>
                <a:lnTo>
                  <a:pt x="380" y="190"/>
                </a:lnTo>
                <a:lnTo>
                  <a:pt x="380" y="190"/>
                </a:lnTo>
                <a:lnTo>
                  <a:pt x="382" y="194"/>
                </a:lnTo>
                <a:lnTo>
                  <a:pt x="384" y="198"/>
                </a:lnTo>
                <a:lnTo>
                  <a:pt x="384" y="198"/>
                </a:lnTo>
                <a:lnTo>
                  <a:pt x="382" y="206"/>
                </a:lnTo>
                <a:lnTo>
                  <a:pt x="382" y="206"/>
                </a:lnTo>
                <a:lnTo>
                  <a:pt x="378" y="210"/>
                </a:lnTo>
                <a:lnTo>
                  <a:pt x="374" y="212"/>
                </a:lnTo>
                <a:lnTo>
                  <a:pt x="374" y="212"/>
                </a:lnTo>
                <a:lnTo>
                  <a:pt x="372" y="222"/>
                </a:lnTo>
                <a:lnTo>
                  <a:pt x="370" y="232"/>
                </a:lnTo>
                <a:lnTo>
                  <a:pt x="370" y="232"/>
                </a:lnTo>
                <a:lnTo>
                  <a:pt x="370" y="244"/>
                </a:lnTo>
                <a:lnTo>
                  <a:pt x="370" y="256"/>
                </a:lnTo>
                <a:lnTo>
                  <a:pt x="370" y="256"/>
                </a:lnTo>
                <a:lnTo>
                  <a:pt x="374" y="266"/>
                </a:lnTo>
                <a:lnTo>
                  <a:pt x="374" y="266"/>
                </a:lnTo>
                <a:lnTo>
                  <a:pt x="380" y="278"/>
                </a:lnTo>
                <a:lnTo>
                  <a:pt x="380" y="278"/>
                </a:lnTo>
                <a:lnTo>
                  <a:pt x="388" y="288"/>
                </a:lnTo>
                <a:lnTo>
                  <a:pt x="388" y="288"/>
                </a:lnTo>
                <a:lnTo>
                  <a:pt x="400" y="294"/>
                </a:lnTo>
                <a:lnTo>
                  <a:pt x="414" y="302"/>
                </a:lnTo>
                <a:lnTo>
                  <a:pt x="414" y="302"/>
                </a:lnTo>
                <a:lnTo>
                  <a:pt x="422" y="310"/>
                </a:lnTo>
                <a:lnTo>
                  <a:pt x="422" y="310"/>
                </a:lnTo>
                <a:lnTo>
                  <a:pt x="430" y="316"/>
                </a:lnTo>
                <a:lnTo>
                  <a:pt x="438" y="322"/>
                </a:lnTo>
                <a:lnTo>
                  <a:pt x="438" y="322"/>
                </a:lnTo>
                <a:lnTo>
                  <a:pt x="440" y="326"/>
                </a:lnTo>
                <a:lnTo>
                  <a:pt x="440" y="326"/>
                </a:lnTo>
                <a:lnTo>
                  <a:pt x="444" y="326"/>
                </a:lnTo>
                <a:lnTo>
                  <a:pt x="448" y="326"/>
                </a:lnTo>
                <a:lnTo>
                  <a:pt x="448" y="326"/>
                </a:lnTo>
                <a:lnTo>
                  <a:pt x="454" y="330"/>
                </a:lnTo>
                <a:lnTo>
                  <a:pt x="454" y="330"/>
                </a:lnTo>
                <a:lnTo>
                  <a:pt x="458" y="340"/>
                </a:lnTo>
                <a:lnTo>
                  <a:pt x="464" y="350"/>
                </a:lnTo>
                <a:lnTo>
                  <a:pt x="464" y="350"/>
                </a:lnTo>
                <a:lnTo>
                  <a:pt x="466" y="364"/>
                </a:lnTo>
                <a:lnTo>
                  <a:pt x="470" y="380"/>
                </a:lnTo>
                <a:lnTo>
                  <a:pt x="470" y="380"/>
                </a:lnTo>
                <a:lnTo>
                  <a:pt x="474" y="386"/>
                </a:lnTo>
                <a:lnTo>
                  <a:pt x="474" y="386"/>
                </a:lnTo>
                <a:lnTo>
                  <a:pt x="478" y="398"/>
                </a:lnTo>
                <a:lnTo>
                  <a:pt x="482" y="410"/>
                </a:lnTo>
                <a:lnTo>
                  <a:pt x="482" y="410"/>
                </a:lnTo>
                <a:lnTo>
                  <a:pt x="492" y="426"/>
                </a:lnTo>
                <a:lnTo>
                  <a:pt x="492" y="426"/>
                </a:lnTo>
                <a:lnTo>
                  <a:pt x="498" y="438"/>
                </a:lnTo>
                <a:lnTo>
                  <a:pt x="498" y="438"/>
                </a:lnTo>
                <a:lnTo>
                  <a:pt x="510" y="452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28" y="464"/>
                </a:lnTo>
                <a:lnTo>
                  <a:pt x="530" y="464"/>
                </a:lnTo>
                <a:lnTo>
                  <a:pt x="530" y="464"/>
                </a:lnTo>
                <a:lnTo>
                  <a:pt x="532" y="468"/>
                </a:lnTo>
                <a:lnTo>
                  <a:pt x="532" y="474"/>
                </a:lnTo>
                <a:lnTo>
                  <a:pt x="532" y="474"/>
                </a:lnTo>
                <a:lnTo>
                  <a:pt x="536" y="474"/>
                </a:lnTo>
                <a:lnTo>
                  <a:pt x="540" y="474"/>
                </a:lnTo>
                <a:lnTo>
                  <a:pt x="540" y="474"/>
                </a:lnTo>
                <a:lnTo>
                  <a:pt x="546" y="478"/>
                </a:lnTo>
                <a:lnTo>
                  <a:pt x="552" y="484"/>
                </a:lnTo>
                <a:lnTo>
                  <a:pt x="552" y="484"/>
                </a:lnTo>
                <a:lnTo>
                  <a:pt x="560" y="494"/>
                </a:lnTo>
                <a:lnTo>
                  <a:pt x="564" y="500"/>
                </a:lnTo>
                <a:lnTo>
                  <a:pt x="566" y="500"/>
                </a:lnTo>
                <a:lnTo>
                  <a:pt x="568" y="500"/>
                </a:lnTo>
                <a:lnTo>
                  <a:pt x="568" y="500"/>
                </a:lnTo>
                <a:lnTo>
                  <a:pt x="570" y="500"/>
                </a:lnTo>
                <a:lnTo>
                  <a:pt x="570" y="496"/>
                </a:lnTo>
                <a:lnTo>
                  <a:pt x="568" y="492"/>
                </a:lnTo>
                <a:lnTo>
                  <a:pt x="570" y="490"/>
                </a:lnTo>
                <a:lnTo>
                  <a:pt x="570" y="490"/>
                </a:lnTo>
                <a:lnTo>
                  <a:pt x="572" y="488"/>
                </a:lnTo>
                <a:lnTo>
                  <a:pt x="578" y="488"/>
                </a:lnTo>
                <a:lnTo>
                  <a:pt x="588" y="488"/>
                </a:lnTo>
                <a:lnTo>
                  <a:pt x="600" y="490"/>
                </a:lnTo>
                <a:lnTo>
                  <a:pt x="610" y="490"/>
                </a:lnTo>
                <a:lnTo>
                  <a:pt x="610" y="490"/>
                </a:lnTo>
                <a:lnTo>
                  <a:pt x="614" y="490"/>
                </a:lnTo>
                <a:lnTo>
                  <a:pt x="618" y="490"/>
                </a:lnTo>
                <a:lnTo>
                  <a:pt x="618" y="488"/>
                </a:lnTo>
                <a:lnTo>
                  <a:pt x="618" y="488"/>
                </a:lnTo>
                <a:lnTo>
                  <a:pt x="616" y="486"/>
                </a:lnTo>
                <a:lnTo>
                  <a:pt x="614" y="486"/>
                </a:lnTo>
                <a:lnTo>
                  <a:pt x="610" y="486"/>
                </a:lnTo>
                <a:lnTo>
                  <a:pt x="608" y="484"/>
                </a:lnTo>
                <a:lnTo>
                  <a:pt x="608" y="484"/>
                </a:lnTo>
                <a:lnTo>
                  <a:pt x="612" y="484"/>
                </a:lnTo>
                <a:lnTo>
                  <a:pt x="616" y="482"/>
                </a:lnTo>
                <a:lnTo>
                  <a:pt x="616" y="482"/>
                </a:lnTo>
                <a:lnTo>
                  <a:pt x="622" y="482"/>
                </a:lnTo>
                <a:lnTo>
                  <a:pt x="626" y="486"/>
                </a:lnTo>
                <a:lnTo>
                  <a:pt x="626" y="486"/>
                </a:lnTo>
                <a:lnTo>
                  <a:pt x="632" y="490"/>
                </a:lnTo>
                <a:lnTo>
                  <a:pt x="636" y="496"/>
                </a:lnTo>
                <a:lnTo>
                  <a:pt x="636" y="496"/>
                </a:lnTo>
                <a:lnTo>
                  <a:pt x="636" y="502"/>
                </a:lnTo>
                <a:lnTo>
                  <a:pt x="634" y="508"/>
                </a:lnTo>
                <a:lnTo>
                  <a:pt x="634" y="508"/>
                </a:lnTo>
                <a:lnTo>
                  <a:pt x="630" y="512"/>
                </a:lnTo>
                <a:lnTo>
                  <a:pt x="626" y="514"/>
                </a:lnTo>
                <a:lnTo>
                  <a:pt x="626" y="514"/>
                </a:lnTo>
                <a:lnTo>
                  <a:pt x="620" y="518"/>
                </a:lnTo>
                <a:lnTo>
                  <a:pt x="618" y="524"/>
                </a:lnTo>
                <a:lnTo>
                  <a:pt x="618" y="524"/>
                </a:lnTo>
                <a:lnTo>
                  <a:pt x="618" y="530"/>
                </a:lnTo>
                <a:lnTo>
                  <a:pt x="618" y="530"/>
                </a:lnTo>
                <a:lnTo>
                  <a:pt x="622" y="536"/>
                </a:lnTo>
                <a:lnTo>
                  <a:pt x="622" y="536"/>
                </a:lnTo>
                <a:lnTo>
                  <a:pt x="626" y="536"/>
                </a:lnTo>
                <a:lnTo>
                  <a:pt x="626" y="536"/>
                </a:lnTo>
                <a:lnTo>
                  <a:pt x="634" y="538"/>
                </a:lnTo>
                <a:lnTo>
                  <a:pt x="634" y="538"/>
                </a:lnTo>
                <a:lnTo>
                  <a:pt x="644" y="544"/>
                </a:lnTo>
                <a:lnTo>
                  <a:pt x="644" y="544"/>
                </a:lnTo>
                <a:lnTo>
                  <a:pt x="668" y="554"/>
                </a:lnTo>
                <a:lnTo>
                  <a:pt x="692" y="564"/>
                </a:lnTo>
                <a:lnTo>
                  <a:pt x="692" y="564"/>
                </a:lnTo>
                <a:lnTo>
                  <a:pt x="708" y="572"/>
                </a:lnTo>
                <a:lnTo>
                  <a:pt x="708" y="572"/>
                </a:lnTo>
                <a:lnTo>
                  <a:pt x="712" y="578"/>
                </a:lnTo>
                <a:lnTo>
                  <a:pt x="718" y="584"/>
                </a:lnTo>
                <a:lnTo>
                  <a:pt x="718" y="584"/>
                </a:lnTo>
                <a:lnTo>
                  <a:pt x="728" y="588"/>
                </a:lnTo>
                <a:lnTo>
                  <a:pt x="742" y="590"/>
                </a:lnTo>
                <a:lnTo>
                  <a:pt x="756" y="594"/>
                </a:lnTo>
                <a:lnTo>
                  <a:pt x="766" y="600"/>
                </a:lnTo>
                <a:lnTo>
                  <a:pt x="766" y="600"/>
                </a:lnTo>
                <a:lnTo>
                  <a:pt x="770" y="604"/>
                </a:lnTo>
                <a:lnTo>
                  <a:pt x="774" y="610"/>
                </a:lnTo>
                <a:lnTo>
                  <a:pt x="780" y="624"/>
                </a:lnTo>
                <a:lnTo>
                  <a:pt x="780" y="624"/>
                </a:lnTo>
                <a:lnTo>
                  <a:pt x="794" y="636"/>
                </a:lnTo>
                <a:lnTo>
                  <a:pt x="794" y="636"/>
                </a:lnTo>
                <a:lnTo>
                  <a:pt x="802" y="648"/>
                </a:lnTo>
                <a:lnTo>
                  <a:pt x="802" y="648"/>
                </a:lnTo>
                <a:lnTo>
                  <a:pt x="806" y="652"/>
                </a:lnTo>
                <a:lnTo>
                  <a:pt x="806" y="658"/>
                </a:lnTo>
                <a:lnTo>
                  <a:pt x="806" y="658"/>
                </a:lnTo>
                <a:lnTo>
                  <a:pt x="806" y="662"/>
                </a:lnTo>
                <a:lnTo>
                  <a:pt x="802" y="668"/>
                </a:lnTo>
                <a:lnTo>
                  <a:pt x="798" y="678"/>
                </a:lnTo>
                <a:lnTo>
                  <a:pt x="798" y="678"/>
                </a:lnTo>
                <a:lnTo>
                  <a:pt x="798" y="682"/>
                </a:lnTo>
                <a:lnTo>
                  <a:pt x="798" y="682"/>
                </a:lnTo>
                <a:lnTo>
                  <a:pt x="794" y="682"/>
                </a:lnTo>
                <a:lnTo>
                  <a:pt x="790" y="680"/>
                </a:lnTo>
                <a:lnTo>
                  <a:pt x="782" y="674"/>
                </a:lnTo>
                <a:lnTo>
                  <a:pt x="782" y="674"/>
                </a:lnTo>
                <a:lnTo>
                  <a:pt x="776" y="668"/>
                </a:lnTo>
                <a:lnTo>
                  <a:pt x="772" y="660"/>
                </a:lnTo>
                <a:lnTo>
                  <a:pt x="772" y="660"/>
                </a:lnTo>
                <a:lnTo>
                  <a:pt x="770" y="654"/>
                </a:lnTo>
                <a:lnTo>
                  <a:pt x="768" y="648"/>
                </a:lnTo>
                <a:lnTo>
                  <a:pt x="768" y="648"/>
                </a:lnTo>
                <a:lnTo>
                  <a:pt x="760" y="644"/>
                </a:lnTo>
                <a:lnTo>
                  <a:pt x="752" y="640"/>
                </a:lnTo>
                <a:lnTo>
                  <a:pt x="752" y="640"/>
                </a:lnTo>
                <a:lnTo>
                  <a:pt x="744" y="638"/>
                </a:lnTo>
                <a:lnTo>
                  <a:pt x="734" y="636"/>
                </a:lnTo>
                <a:lnTo>
                  <a:pt x="734" y="636"/>
                </a:lnTo>
                <a:lnTo>
                  <a:pt x="724" y="628"/>
                </a:lnTo>
                <a:lnTo>
                  <a:pt x="718" y="624"/>
                </a:lnTo>
                <a:lnTo>
                  <a:pt x="712" y="620"/>
                </a:lnTo>
                <a:lnTo>
                  <a:pt x="712" y="620"/>
                </a:lnTo>
                <a:lnTo>
                  <a:pt x="704" y="622"/>
                </a:lnTo>
                <a:lnTo>
                  <a:pt x="698" y="624"/>
                </a:lnTo>
                <a:lnTo>
                  <a:pt x="698" y="624"/>
                </a:lnTo>
                <a:lnTo>
                  <a:pt x="690" y="632"/>
                </a:lnTo>
                <a:lnTo>
                  <a:pt x="684" y="640"/>
                </a:lnTo>
                <a:lnTo>
                  <a:pt x="684" y="640"/>
                </a:lnTo>
                <a:lnTo>
                  <a:pt x="678" y="648"/>
                </a:lnTo>
                <a:lnTo>
                  <a:pt x="672" y="656"/>
                </a:lnTo>
                <a:lnTo>
                  <a:pt x="672" y="656"/>
                </a:lnTo>
                <a:lnTo>
                  <a:pt x="668" y="670"/>
                </a:lnTo>
                <a:lnTo>
                  <a:pt x="666" y="682"/>
                </a:lnTo>
                <a:lnTo>
                  <a:pt x="666" y="682"/>
                </a:lnTo>
                <a:lnTo>
                  <a:pt x="666" y="690"/>
                </a:lnTo>
                <a:lnTo>
                  <a:pt x="666" y="696"/>
                </a:lnTo>
                <a:lnTo>
                  <a:pt x="666" y="696"/>
                </a:lnTo>
                <a:lnTo>
                  <a:pt x="668" y="698"/>
                </a:lnTo>
                <a:lnTo>
                  <a:pt x="672" y="700"/>
                </a:lnTo>
                <a:lnTo>
                  <a:pt x="680" y="702"/>
                </a:lnTo>
                <a:lnTo>
                  <a:pt x="680" y="702"/>
                </a:lnTo>
                <a:lnTo>
                  <a:pt x="686" y="710"/>
                </a:lnTo>
                <a:lnTo>
                  <a:pt x="686" y="710"/>
                </a:lnTo>
                <a:lnTo>
                  <a:pt x="700" y="718"/>
                </a:lnTo>
                <a:lnTo>
                  <a:pt x="700" y="718"/>
                </a:lnTo>
                <a:lnTo>
                  <a:pt x="706" y="724"/>
                </a:lnTo>
                <a:lnTo>
                  <a:pt x="706" y="724"/>
                </a:lnTo>
                <a:lnTo>
                  <a:pt x="706" y="732"/>
                </a:lnTo>
                <a:lnTo>
                  <a:pt x="706" y="738"/>
                </a:lnTo>
                <a:lnTo>
                  <a:pt x="706" y="738"/>
                </a:lnTo>
                <a:lnTo>
                  <a:pt x="708" y="744"/>
                </a:lnTo>
                <a:lnTo>
                  <a:pt x="708" y="744"/>
                </a:lnTo>
                <a:lnTo>
                  <a:pt x="710" y="754"/>
                </a:lnTo>
                <a:lnTo>
                  <a:pt x="710" y="762"/>
                </a:lnTo>
                <a:lnTo>
                  <a:pt x="710" y="762"/>
                </a:lnTo>
                <a:lnTo>
                  <a:pt x="706" y="768"/>
                </a:lnTo>
                <a:lnTo>
                  <a:pt x="706" y="768"/>
                </a:lnTo>
                <a:lnTo>
                  <a:pt x="704" y="768"/>
                </a:lnTo>
                <a:lnTo>
                  <a:pt x="700" y="768"/>
                </a:lnTo>
                <a:lnTo>
                  <a:pt x="700" y="768"/>
                </a:lnTo>
                <a:lnTo>
                  <a:pt x="694" y="772"/>
                </a:lnTo>
                <a:lnTo>
                  <a:pt x="686" y="776"/>
                </a:lnTo>
                <a:lnTo>
                  <a:pt x="686" y="776"/>
                </a:lnTo>
                <a:lnTo>
                  <a:pt x="682" y="778"/>
                </a:lnTo>
                <a:lnTo>
                  <a:pt x="676" y="780"/>
                </a:lnTo>
                <a:lnTo>
                  <a:pt x="676" y="780"/>
                </a:lnTo>
                <a:lnTo>
                  <a:pt x="672" y="786"/>
                </a:lnTo>
                <a:lnTo>
                  <a:pt x="672" y="786"/>
                </a:lnTo>
                <a:lnTo>
                  <a:pt x="672" y="792"/>
                </a:lnTo>
                <a:lnTo>
                  <a:pt x="672" y="802"/>
                </a:lnTo>
                <a:lnTo>
                  <a:pt x="672" y="816"/>
                </a:lnTo>
                <a:lnTo>
                  <a:pt x="672" y="816"/>
                </a:lnTo>
                <a:lnTo>
                  <a:pt x="670" y="820"/>
                </a:lnTo>
                <a:lnTo>
                  <a:pt x="668" y="824"/>
                </a:lnTo>
                <a:lnTo>
                  <a:pt x="668" y="824"/>
                </a:lnTo>
                <a:lnTo>
                  <a:pt x="664" y="826"/>
                </a:lnTo>
                <a:lnTo>
                  <a:pt x="660" y="828"/>
                </a:lnTo>
                <a:lnTo>
                  <a:pt x="660" y="828"/>
                </a:lnTo>
                <a:lnTo>
                  <a:pt x="652" y="836"/>
                </a:lnTo>
                <a:lnTo>
                  <a:pt x="652" y="836"/>
                </a:lnTo>
                <a:lnTo>
                  <a:pt x="646" y="842"/>
                </a:lnTo>
                <a:lnTo>
                  <a:pt x="646" y="842"/>
                </a:lnTo>
                <a:lnTo>
                  <a:pt x="642" y="854"/>
                </a:lnTo>
                <a:lnTo>
                  <a:pt x="636" y="864"/>
                </a:lnTo>
                <a:lnTo>
                  <a:pt x="636" y="864"/>
                </a:lnTo>
                <a:lnTo>
                  <a:pt x="632" y="868"/>
                </a:lnTo>
                <a:lnTo>
                  <a:pt x="632" y="868"/>
                </a:lnTo>
                <a:lnTo>
                  <a:pt x="622" y="870"/>
                </a:lnTo>
                <a:lnTo>
                  <a:pt x="622" y="870"/>
                </a:lnTo>
                <a:lnTo>
                  <a:pt x="618" y="870"/>
                </a:lnTo>
                <a:lnTo>
                  <a:pt x="614" y="872"/>
                </a:lnTo>
                <a:lnTo>
                  <a:pt x="614" y="870"/>
                </a:lnTo>
                <a:lnTo>
                  <a:pt x="614" y="870"/>
                </a:lnTo>
                <a:lnTo>
                  <a:pt x="612" y="866"/>
                </a:lnTo>
                <a:lnTo>
                  <a:pt x="612" y="866"/>
                </a:lnTo>
                <a:lnTo>
                  <a:pt x="608" y="868"/>
                </a:lnTo>
                <a:lnTo>
                  <a:pt x="608" y="868"/>
                </a:lnTo>
                <a:lnTo>
                  <a:pt x="608" y="866"/>
                </a:lnTo>
                <a:lnTo>
                  <a:pt x="608" y="864"/>
                </a:lnTo>
                <a:lnTo>
                  <a:pt x="608" y="858"/>
                </a:lnTo>
                <a:lnTo>
                  <a:pt x="608" y="858"/>
                </a:lnTo>
                <a:lnTo>
                  <a:pt x="606" y="850"/>
                </a:lnTo>
                <a:lnTo>
                  <a:pt x="606" y="842"/>
                </a:lnTo>
                <a:lnTo>
                  <a:pt x="606" y="842"/>
                </a:lnTo>
                <a:lnTo>
                  <a:pt x="608" y="834"/>
                </a:lnTo>
                <a:lnTo>
                  <a:pt x="612" y="828"/>
                </a:lnTo>
                <a:lnTo>
                  <a:pt x="612" y="828"/>
                </a:lnTo>
                <a:lnTo>
                  <a:pt x="618" y="822"/>
                </a:lnTo>
                <a:lnTo>
                  <a:pt x="622" y="814"/>
                </a:lnTo>
                <a:lnTo>
                  <a:pt x="622" y="814"/>
                </a:lnTo>
                <a:lnTo>
                  <a:pt x="620" y="810"/>
                </a:lnTo>
                <a:lnTo>
                  <a:pt x="618" y="806"/>
                </a:lnTo>
                <a:lnTo>
                  <a:pt x="616" y="802"/>
                </a:lnTo>
                <a:lnTo>
                  <a:pt x="616" y="800"/>
                </a:lnTo>
                <a:lnTo>
                  <a:pt x="616" y="800"/>
                </a:lnTo>
                <a:lnTo>
                  <a:pt x="620" y="796"/>
                </a:lnTo>
                <a:lnTo>
                  <a:pt x="626" y="792"/>
                </a:lnTo>
                <a:lnTo>
                  <a:pt x="626" y="792"/>
                </a:lnTo>
                <a:lnTo>
                  <a:pt x="636" y="788"/>
                </a:lnTo>
                <a:lnTo>
                  <a:pt x="642" y="786"/>
                </a:lnTo>
                <a:lnTo>
                  <a:pt x="646" y="782"/>
                </a:lnTo>
                <a:lnTo>
                  <a:pt x="646" y="782"/>
                </a:lnTo>
                <a:lnTo>
                  <a:pt x="646" y="776"/>
                </a:lnTo>
                <a:lnTo>
                  <a:pt x="642" y="768"/>
                </a:lnTo>
                <a:lnTo>
                  <a:pt x="634" y="754"/>
                </a:lnTo>
                <a:lnTo>
                  <a:pt x="634" y="754"/>
                </a:lnTo>
                <a:lnTo>
                  <a:pt x="628" y="730"/>
                </a:lnTo>
                <a:lnTo>
                  <a:pt x="628" y="730"/>
                </a:lnTo>
                <a:lnTo>
                  <a:pt x="620" y="718"/>
                </a:lnTo>
                <a:lnTo>
                  <a:pt x="614" y="704"/>
                </a:lnTo>
                <a:lnTo>
                  <a:pt x="614" y="704"/>
                </a:lnTo>
                <a:lnTo>
                  <a:pt x="608" y="686"/>
                </a:lnTo>
                <a:lnTo>
                  <a:pt x="608" y="686"/>
                </a:lnTo>
                <a:lnTo>
                  <a:pt x="608" y="678"/>
                </a:lnTo>
                <a:lnTo>
                  <a:pt x="608" y="678"/>
                </a:lnTo>
                <a:lnTo>
                  <a:pt x="604" y="670"/>
                </a:lnTo>
                <a:lnTo>
                  <a:pt x="602" y="666"/>
                </a:lnTo>
                <a:lnTo>
                  <a:pt x="598" y="664"/>
                </a:lnTo>
                <a:lnTo>
                  <a:pt x="598" y="664"/>
                </a:lnTo>
                <a:lnTo>
                  <a:pt x="594" y="662"/>
                </a:lnTo>
                <a:lnTo>
                  <a:pt x="592" y="664"/>
                </a:lnTo>
                <a:lnTo>
                  <a:pt x="592" y="664"/>
                </a:lnTo>
                <a:lnTo>
                  <a:pt x="590" y="666"/>
                </a:lnTo>
                <a:lnTo>
                  <a:pt x="588" y="670"/>
                </a:lnTo>
                <a:lnTo>
                  <a:pt x="586" y="674"/>
                </a:lnTo>
                <a:lnTo>
                  <a:pt x="584" y="676"/>
                </a:lnTo>
                <a:lnTo>
                  <a:pt x="584" y="676"/>
                </a:lnTo>
                <a:lnTo>
                  <a:pt x="584" y="674"/>
                </a:lnTo>
                <a:lnTo>
                  <a:pt x="582" y="672"/>
                </a:lnTo>
                <a:lnTo>
                  <a:pt x="578" y="666"/>
                </a:lnTo>
                <a:lnTo>
                  <a:pt x="578" y="666"/>
                </a:lnTo>
                <a:lnTo>
                  <a:pt x="572" y="660"/>
                </a:lnTo>
                <a:lnTo>
                  <a:pt x="572" y="660"/>
                </a:lnTo>
                <a:lnTo>
                  <a:pt x="564" y="656"/>
                </a:lnTo>
                <a:lnTo>
                  <a:pt x="556" y="654"/>
                </a:lnTo>
                <a:lnTo>
                  <a:pt x="556" y="654"/>
                </a:lnTo>
                <a:lnTo>
                  <a:pt x="552" y="648"/>
                </a:lnTo>
                <a:lnTo>
                  <a:pt x="550" y="644"/>
                </a:lnTo>
                <a:lnTo>
                  <a:pt x="550" y="644"/>
                </a:lnTo>
                <a:lnTo>
                  <a:pt x="550" y="638"/>
                </a:lnTo>
                <a:lnTo>
                  <a:pt x="552" y="634"/>
                </a:lnTo>
                <a:lnTo>
                  <a:pt x="552" y="634"/>
                </a:lnTo>
                <a:lnTo>
                  <a:pt x="550" y="626"/>
                </a:lnTo>
                <a:lnTo>
                  <a:pt x="548" y="620"/>
                </a:lnTo>
                <a:lnTo>
                  <a:pt x="548" y="620"/>
                </a:lnTo>
                <a:lnTo>
                  <a:pt x="544" y="616"/>
                </a:lnTo>
                <a:lnTo>
                  <a:pt x="542" y="612"/>
                </a:lnTo>
                <a:lnTo>
                  <a:pt x="542" y="612"/>
                </a:lnTo>
                <a:lnTo>
                  <a:pt x="534" y="610"/>
                </a:lnTo>
                <a:lnTo>
                  <a:pt x="534" y="610"/>
                </a:lnTo>
                <a:lnTo>
                  <a:pt x="528" y="612"/>
                </a:lnTo>
                <a:lnTo>
                  <a:pt x="522" y="614"/>
                </a:lnTo>
                <a:lnTo>
                  <a:pt x="514" y="616"/>
                </a:lnTo>
                <a:lnTo>
                  <a:pt x="512" y="616"/>
                </a:lnTo>
                <a:lnTo>
                  <a:pt x="510" y="614"/>
                </a:lnTo>
                <a:lnTo>
                  <a:pt x="510" y="614"/>
                </a:lnTo>
                <a:lnTo>
                  <a:pt x="510" y="612"/>
                </a:lnTo>
                <a:lnTo>
                  <a:pt x="510" y="610"/>
                </a:lnTo>
                <a:lnTo>
                  <a:pt x="512" y="604"/>
                </a:lnTo>
                <a:lnTo>
                  <a:pt x="512" y="604"/>
                </a:lnTo>
                <a:lnTo>
                  <a:pt x="510" y="600"/>
                </a:lnTo>
                <a:lnTo>
                  <a:pt x="510" y="600"/>
                </a:lnTo>
                <a:lnTo>
                  <a:pt x="506" y="598"/>
                </a:lnTo>
                <a:lnTo>
                  <a:pt x="500" y="596"/>
                </a:lnTo>
                <a:lnTo>
                  <a:pt x="494" y="594"/>
                </a:lnTo>
                <a:lnTo>
                  <a:pt x="488" y="590"/>
                </a:lnTo>
                <a:lnTo>
                  <a:pt x="488" y="590"/>
                </a:lnTo>
                <a:lnTo>
                  <a:pt x="486" y="584"/>
                </a:lnTo>
                <a:lnTo>
                  <a:pt x="484" y="578"/>
                </a:lnTo>
                <a:lnTo>
                  <a:pt x="484" y="578"/>
                </a:lnTo>
                <a:lnTo>
                  <a:pt x="474" y="566"/>
                </a:lnTo>
                <a:lnTo>
                  <a:pt x="464" y="554"/>
                </a:lnTo>
                <a:lnTo>
                  <a:pt x="464" y="554"/>
                </a:lnTo>
                <a:lnTo>
                  <a:pt x="456" y="552"/>
                </a:lnTo>
                <a:lnTo>
                  <a:pt x="456" y="552"/>
                </a:lnTo>
                <a:lnTo>
                  <a:pt x="440" y="550"/>
                </a:lnTo>
                <a:lnTo>
                  <a:pt x="422" y="550"/>
                </a:lnTo>
                <a:lnTo>
                  <a:pt x="422" y="550"/>
                </a:lnTo>
                <a:lnTo>
                  <a:pt x="418" y="552"/>
                </a:lnTo>
                <a:lnTo>
                  <a:pt x="416" y="552"/>
                </a:lnTo>
                <a:lnTo>
                  <a:pt x="416" y="552"/>
                </a:lnTo>
                <a:lnTo>
                  <a:pt x="408" y="548"/>
                </a:lnTo>
                <a:lnTo>
                  <a:pt x="398" y="540"/>
                </a:lnTo>
                <a:lnTo>
                  <a:pt x="384" y="526"/>
                </a:lnTo>
                <a:lnTo>
                  <a:pt x="384" y="526"/>
                </a:lnTo>
                <a:lnTo>
                  <a:pt x="368" y="508"/>
                </a:lnTo>
                <a:lnTo>
                  <a:pt x="368" y="508"/>
                </a:lnTo>
                <a:lnTo>
                  <a:pt x="358" y="490"/>
                </a:lnTo>
                <a:lnTo>
                  <a:pt x="352" y="482"/>
                </a:lnTo>
                <a:lnTo>
                  <a:pt x="346" y="476"/>
                </a:lnTo>
                <a:lnTo>
                  <a:pt x="346" y="476"/>
                </a:lnTo>
                <a:lnTo>
                  <a:pt x="340" y="474"/>
                </a:lnTo>
                <a:lnTo>
                  <a:pt x="332" y="474"/>
                </a:lnTo>
                <a:lnTo>
                  <a:pt x="332" y="474"/>
                </a:lnTo>
                <a:lnTo>
                  <a:pt x="328" y="468"/>
                </a:lnTo>
                <a:lnTo>
                  <a:pt x="324" y="462"/>
                </a:lnTo>
                <a:lnTo>
                  <a:pt x="316" y="448"/>
                </a:lnTo>
                <a:lnTo>
                  <a:pt x="316" y="448"/>
                </a:lnTo>
                <a:lnTo>
                  <a:pt x="310" y="442"/>
                </a:lnTo>
                <a:lnTo>
                  <a:pt x="304" y="438"/>
                </a:lnTo>
                <a:lnTo>
                  <a:pt x="304" y="438"/>
                </a:lnTo>
                <a:lnTo>
                  <a:pt x="296" y="436"/>
                </a:lnTo>
                <a:lnTo>
                  <a:pt x="296" y="436"/>
                </a:lnTo>
                <a:lnTo>
                  <a:pt x="290" y="440"/>
                </a:lnTo>
                <a:lnTo>
                  <a:pt x="288" y="440"/>
                </a:lnTo>
                <a:lnTo>
                  <a:pt x="286" y="440"/>
                </a:lnTo>
                <a:lnTo>
                  <a:pt x="286" y="440"/>
                </a:lnTo>
                <a:lnTo>
                  <a:pt x="284" y="436"/>
                </a:lnTo>
                <a:lnTo>
                  <a:pt x="282" y="432"/>
                </a:lnTo>
                <a:lnTo>
                  <a:pt x="282" y="420"/>
                </a:lnTo>
                <a:lnTo>
                  <a:pt x="282" y="420"/>
                </a:lnTo>
                <a:lnTo>
                  <a:pt x="276" y="412"/>
                </a:lnTo>
                <a:lnTo>
                  <a:pt x="270" y="404"/>
                </a:lnTo>
                <a:lnTo>
                  <a:pt x="270" y="404"/>
                </a:lnTo>
                <a:lnTo>
                  <a:pt x="256" y="392"/>
                </a:lnTo>
                <a:lnTo>
                  <a:pt x="250" y="384"/>
                </a:lnTo>
                <a:lnTo>
                  <a:pt x="246" y="378"/>
                </a:lnTo>
                <a:lnTo>
                  <a:pt x="246" y="378"/>
                </a:lnTo>
                <a:lnTo>
                  <a:pt x="246" y="372"/>
                </a:lnTo>
                <a:lnTo>
                  <a:pt x="246" y="368"/>
                </a:lnTo>
                <a:lnTo>
                  <a:pt x="246" y="368"/>
                </a:lnTo>
                <a:lnTo>
                  <a:pt x="244" y="354"/>
                </a:lnTo>
                <a:lnTo>
                  <a:pt x="244" y="354"/>
                </a:lnTo>
                <a:lnTo>
                  <a:pt x="236" y="332"/>
                </a:lnTo>
                <a:lnTo>
                  <a:pt x="230" y="310"/>
                </a:lnTo>
                <a:lnTo>
                  <a:pt x="230" y="310"/>
                </a:lnTo>
                <a:lnTo>
                  <a:pt x="228" y="294"/>
                </a:lnTo>
                <a:lnTo>
                  <a:pt x="228" y="294"/>
                </a:lnTo>
                <a:lnTo>
                  <a:pt x="224" y="288"/>
                </a:lnTo>
                <a:lnTo>
                  <a:pt x="224" y="288"/>
                </a:lnTo>
                <a:lnTo>
                  <a:pt x="214" y="282"/>
                </a:lnTo>
                <a:lnTo>
                  <a:pt x="204" y="278"/>
                </a:lnTo>
                <a:lnTo>
                  <a:pt x="204" y="278"/>
                </a:lnTo>
                <a:lnTo>
                  <a:pt x="180" y="260"/>
                </a:lnTo>
                <a:lnTo>
                  <a:pt x="168" y="252"/>
                </a:lnTo>
                <a:lnTo>
                  <a:pt x="156" y="244"/>
                </a:lnTo>
                <a:lnTo>
                  <a:pt x="156" y="244"/>
                </a:lnTo>
                <a:lnTo>
                  <a:pt x="144" y="240"/>
                </a:lnTo>
                <a:lnTo>
                  <a:pt x="144" y="240"/>
                </a:lnTo>
                <a:lnTo>
                  <a:pt x="134" y="240"/>
                </a:lnTo>
                <a:lnTo>
                  <a:pt x="134" y="240"/>
                </a:lnTo>
                <a:lnTo>
                  <a:pt x="122" y="242"/>
                </a:lnTo>
                <a:lnTo>
                  <a:pt x="116" y="246"/>
                </a:lnTo>
                <a:lnTo>
                  <a:pt x="112" y="248"/>
                </a:lnTo>
                <a:lnTo>
                  <a:pt x="112" y="248"/>
                </a:lnTo>
                <a:lnTo>
                  <a:pt x="108" y="256"/>
                </a:lnTo>
                <a:lnTo>
                  <a:pt x="108" y="256"/>
                </a:lnTo>
                <a:lnTo>
                  <a:pt x="102" y="258"/>
                </a:lnTo>
                <a:lnTo>
                  <a:pt x="102" y="258"/>
                </a:lnTo>
                <a:lnTo>
                  <a:pt x="96" y="266"/>
                </a:lnTo>
                <a:lnTo>
                  <a:pt x="90" y="274"/>
                </a:lnTo>
                <a:lnTo>
                  <a:pt x="90" y="274"/>
                </a:lnTo>
                <a:lnTo>
                  <a:pt x="88" y="278"/>
                </a:lnTo>
                <a:lnTo>
                  <a:pt x="88" y="282"/>
                </a:lnTo>
                <a:lnTo>
                  <a:pt x="88" y="282"/>
                </a:lnTo>
                <a:lnTo>
                  <a:pt x="84" y="286"/>
                </a:lnTo>
                <a:lnTo>
                  <a:pt x="78" y="288"/>
                </a:lnTo>
                <a:lnTo>
                  <a:pt x="66" y="290"/>
                </a:lnTo>
                <a:lnTo>
                  <a:pt x="66" y="290"/>
                </a:lnTo>
                <a:lnTo>
                  <a:pt x="56" y="290"/>
                </a:lnTo>
                <a:lnTo>
                  <a:pt x="56" y="290"/>
                </a:lnTo>
                <a:lnTo>
                  <a:pt x="50" y="290"/>
                </a:lnTo>
                <a:lnTo>
                  <a:pt x="46" y="288"/>
                </a:lnTo>
                <a:lnTo>
                  <a:pt x="46" y="288"/>
                </a:lnTo>
                <a:lnTo>
                  <a:pt x="44" y="284"/>
                </a:lnTo>
                <a:lnTo>
                  <a:pt x="44" y="284"/>
                </a:lnTo>
                <a:lnTo>
                  <a:pt x="48" y="276"/>
                </a:lnTo>
                <a:lnTo>
                  <a:pt x="48" y="276"/>
                </a:lnTo>
                <a:lnTo>
                  <a:pt x="48" y="266"/>
                </a:lnTo>
                <a:lnTo>
                  <a:pt x="48" y="266"/>
                </a:lnTo>
                <a:lnTo>
                  <a:pt x="48" y="260"/>
                </a:lnTo>
                <a:lnTo>
                  <a:pt x="46" y="256"/>
                </a:lnTo>
                <a:lnTo>
                  <a:pt x="46" y="256"/>
                </a:lnTo>
                <a:lnTo>
                  <a:pt x="40" y="252"/>
                </a:lnTo>
                <a:lnTo>
                  <a:pt x="32" y="252"/>
                </a:lnTo>
                <a:lnTo>
                  <a:pt x="22" y="250"/>
                </a:lnTo>
                <a:lnTo>
                  <a:pt x="16" y="248"/>
                </a:lnTo>
                <a:lnTo>
                  <a:pt x="16" y="248"/>
                </a:lnTo>
                <a:lnTo>
                  <a:pt x="12" y="244"/>
                </a:lnTo>
                <a:lnTo>
                  <a:pt x="10" y="238"/>
                </a:lnTo>
                <a:lnTo>
                  <a:pt x="10" y="238"/>
                </a:lnTo>
                <a:lnTo>
                  <a:pt x="6" y="224"/>
                </a:lnTo>
                <a:lnTo>
                  <a:pt x="6" y="224"/>
                </a:lnTo>
                <a:lnTo>
                  <a:pt x="8" y="210"/>
                </a:lnTo>
                <a:lnTo>
                  <a:pt x="8" y="210"/>
                </a:lnTo>
                <a:lnTo>
                  <a:pt x="10" y="198"/>
                </a:lnTo>
                <a:lnTo>
                  <a:pt x="10" y="198"/>
                </a:lnTo>
                <a:lnTo>
                  <a:pt x="12" y="194"/>
                </a:lnTo>
                <a:lnTo>
                  <a:pt x="10" y="190"/>
                </a:lnTo>
                <a:lnTo>
                  <a:pt x="10" y="190"/>
                </a:lnTo>
                <a:lnTo>
                  <a:pt x="6" y="186"/>
                </a:lnTo>
                <a:lnTo>
                  <a:pt x="2" y="184"/>
                </a:lnTo>
                <a:lnTo>
                  <a:pt x="2" y="184"/>
                </a:lnTo>
                <a:lnTo>
                  <a:pt x="0" y="178"/>
                </a:lnTo>
                <a:lnTo>
                  <a:pt x="0" y="178"/>
                </a:lnTo>
                <a:lnTo>
                  <a:pt x="0" y="172"/>
                </a:lnTo>
                <a:lnTo>
                  <a:pt x="0" y="172"/>
                </a:lnTo>
                <a:lnTo>
                  <a:pt x="2" y="162"/>
                </a:lnTo>
                <a:lnTo>
                  <a:pt x="2" y="162"/>
                </a:lnTo>
                <a:lnTo>
                  <a:pt x="10" y="156"/>
                </a:lnTo>
                <a:lnTo>
                  <a:pt x="10" y="156"/>
                </a:lnTo>
                <a:lnTo>
                  <a:pt x="18" y="152"/>
                </a:lnTo>
                <a:lnTo>
                  <a:pt x="22" y="150"/>
                </a:lnTo>
                <a:lnTo>
                  <a:pt x="24" y="146"/>
                </a:lnTo>
                <a:lnTo>
                  <a:pt x="24" y="146"/>
                </a:lnTo>
                <a:lnTo>
                  <a:pt x="24" y="142"/>
                </a:lnTo>
                <a:lnTo>
                  <a:pt x="22" y="136"/>
                </a:lnTo>
                <a:lnTo>
                  <a:pt x="22" y="136"/>
                </a:lnTo>
                <a:lnTo>
                  <a:pt x="18" y="120"/>
                </a:lnTo>
                <a:lnTo>
                  <a:pt x="12" y="104"/>
                </a:lnTo>
                <a:lnTo>
                  <a:pt x="12" y="104"/>
                </a:lnTo>
                <a:lnTo>
                  <a:pt x="12" y="96"/>
                </a:lnTo>
                <a:lnTo>
                  <a:pt x="12" y="96"/>
                </a:lnTo>
                <a:lnTo>
                  <a:pt x="12" y="94"/>
                </a:lnTo>
                <a:lnTo>
                  <a:pt x="12" y="90"/>
                </a:lnTo>
                <a:lnTo>
                  <a:pt x="12" y="90"/>
                </a:lnTo>
                <a:lnTo>
                  <a:pt x="16" y="90"/>
                </a:lnTo>
                <a:lnTo>
                  <a:pt x="18" y="90"/>
                </a:lnTo>
                <a:lnTo>
                  <a:pt x="26" y="92"/>
                </a:lnTo>
                <a:lnTo>
                  <a:pt x="26" y="92"/>
                </a:lnTo>
                <a:lnTo>
                  <a:pt x="36" y="92"/>
                </a:lnTo>
                <a:lnTo>
                  <a:pt x="36" y="92"/>
                </a:lnTo>
                <a:lnTo>
                  <a:pt x="50" y="88"/>
                </a:lnTo>
                <a:lnTo>
                  <a:pt x="66" y="88"/>
                </a:lnTo>
                <a:lnTo>
                  <a:pt x="66" y="88"/>
                </a:lnTo>
                <a:lnTo>
                  <a:pt x="74" y="88"/>
                </a:lnTo>
                <a:lnTo>
                  <a:pt x="80" y="90"/>
                </a:lnTo>
                <a:lnTo>
                  <a:pt x="80" y="90"/>
                </a:lnTo>
                <a:lnTo>
                  <a:pt x="88" y="84"/>
                </a:lnTo>
                <a:lnTo>
                  <a:pt x="96" y="80"/>
                </a:lnTo>
                <a:lnTo>
                  <a:pt x="96" y="80"/>
                </a:lnTo>
                <a:lnTo>
                  <a:pt x="100" y="74"/>
                </a:lnTo>
                <a:lnTo>
                  <a:pt x="100" y="74"/>
                </a:lnTo>
                <a:lnTo>
                  <a:pt x="100" y="68"/>
                </a:lnTo>
                <a:lnTo>
                  <a:pt x="100" y="62"/>
                </a:lnTo>
                <a:lnTo>
                  <a:pt x="100" y="62"/>
                </a:lnTo>
                <a:lnTo>
                  <a:pt x="104" y="58"/>
                </a:lnTo>
                <a:lnTo>
                  <a:pt x="108" y="54"/>
                </a:lnTo>
                <a:lnTo>
                  <a:pt x="108" y="54"/>
                </a:lnTo>
                <a:lnTo>
                  <a:pt x="116" y="50"/>
                </a:lnTo>
                <a:lnTo>
                  <a:pt x="120" y="48"/>
                </a:lnTo>
                <a:lnTo>
                  <a:pt x="122" y="48"/>
                </a:lnTo>
                <a:lnTo>
                  <a:pt x="122" y="48"/>
                </a:lnTo>
                <a:lnTo>
                  <a:pt x="124" y="52"/>
                </a:lnTo>
                <a:lnTo>
                  <a:pt x="126" y="60"/>
                </a:lnTo>
                <a:lnTo>
                  <a:pt x="126" y="66"/>
                </a:lnTo>
                <a:lnTo>
                  <a:pt x="128" y="72"/>
                </a:lnTo>
                <a:lnTo>
                  <a:pt x="128" y="72"/>
                </a:lnTo>
                <a:lnTo>
                  <a:pt x="134" y="78"/>
                </a:lnTo>
                <a:lnTo>
                  <a:pt x="140" y="82"/>
                </a:lnTo>
                <a:lnTo>
                  <a:pt x="140" y="82"/>
                </a:lnTo>
                <a:lnTo>
                  <a:pt x="146" y="94"/>
                </a:lnTo>
                <a:lnTo>
                  <a:pt x="146" y="94"/>
                </a:lnTo>
                <a:lnTo>
                  <a:pt x="150" y="96"/>
                </a:lnTo>
                <a:lnTo>
                  <a:pt x="154" y="98"/>
                </a:lnTo>
                <a:lnTo>
                  <a:pt x="154" y="98"/>
                </a:lnTo>
                <a:lnTo>
                  <a:pt x="156" y="96"/>
                </a:lnTo>
                <a:lnTo>
                  <a:pt x="158" y="94"/>
                </a:lnTo>
                <a:lnTo>
                  <a:pt x="158" y="94"/>
                </a:lnTo>
                <a:lnTo>
                  <a:pt x="162" y="82"/>
                </a:lnTo>
                <a:lnTo>
                  <a:pt x="162" y="82"/>
                </a:lnTo>
                <a:lnTo>
                  <a:pt x="168" y="72"/>
                </a:lnTo>
                <a:lnTo>
                  <a:pt x="176" y="60"/>
                </a:lnTo>
                <a:lnTo>
                  <a:pt x="176" y="60"/>
                </a:lnTo>
                <a:lnTo>
                  <a:pt x="176" y="54"/>
                </a:lnTo>
                <a:lnTo>
                  <a:pt x="178" y="50"/>
                </a:lnTo>
                <a:lnTo>
                  <a:pt x="180" y="48"/>
                </a:lnTo>
                <a:lnTo>
                  <a:pt x="180" y="48"/>
                </a:lnTo>
                <a:lnTo>
                  <a:pt x="182" y="48"/>
                </a:lnTo>
                <a:lnTo>
                  <a:pt x="184" y="50"/>
                </a:lnTo>
                <a:lnTo>
                  <a:pt x="188" y="52"/>
                </a:lnTo>
                <a:lnTo>
                  <a:pt x="188" y="52"/>
                </a:lnTo>
                <a:lnTo>
                  <a:pt x="190" y="56"/>
                </a:lnTo>
                <a:lnTo>
                  <a:pt x="194" y="60"/>
                </a:lnTo>
                <a:lnTo>
                  <a:pt x="194" y="60"/>
                </a:lnTo>
                <a:lnTo>
                  <a:pt x="202" y="60"/>
                </a:lnTo>
                <a:lnTo>
                  <a:pt x="208" y="60"/>
                </a:lnTo>
                <a:lnTo>
                  <a:pt x="208" y="60"/>
                </a:lnTo>
                <a:lnTo>
                  <a:pt x="220" y="66"/>
                </a:lnTo>
                <a:lnTo>
                  <a:pt x="226" y="68"/>
                </a:lnTo>
                <a:lnTo>
                  <a:pt x="232" y="68"/>
                </a:lnTo>
                <a:lnTo>
                  <a:pt x="232" y="68"/>
                </a:lnTo>
                <a:lnTo>
                  <a:pt x="234" y="66"/>
                </a:lnTo>
                <a:lnTo>
                  <a:pt x="234" y="62"/>
                </a:lnTo>
                <a:lnTo>
                  <a:pt x="234" y="62"/>
                </a:lnTo>
                <a:lnTo>
                  <a:pt x="234" y="58"/>
                </a:lnTo>
                <a:lnTo>
                  <a:pt x="232" y="56"/>
                </a:lnTo>
                <a:lnTo>
                  <a:pt x="232" y="56"/>
                </a:lnTo>
                <a:lnTo>
                  <a:pt x="230" y="46"/>
                </a:lnTo>
                <a:lnTo>
                  <a:pt x="230" y="46"/>
                </a:lnTo>
                <a:lnTo>
                  <a:pt x="232" y="42"/>
                </a:lnTo>
                <a:lnTo>
                  <a:pt x="234" y="38"/>
                </a:lnTo>
                <a:lnTo>
                  <a:pt x="234" y="38"/>
                </a:lnTo>
                <a:lnTo>
                  <a:pt x="236" y="38"/>
                </a:lnTo>
                <a:lnTo>
                  <a:pt x="240" y="38"/>
                </a:lnTo>
                <a:lnTo>
                  <a:pt x="246" y="38"/>
                </a:lnTo>
                <a:lnTo>
                  <a:pt x="246" y="38"/>
                </a:lnTo>
                <a:lnTo>
                  <a:pt x="252" y="36"/>
                </a:lnTo>
                <a:lnTo>
                  <a:pt x="252" y="36"/>
                </a:lnTo>
                <a:lnTo>
                  <a:pt x="252" y="32"/>
                </a:lnTo>
                <a:lnTo>
                  <a:pt x="250" y="28"/>
                </a:lnTo>
                <a:lnTo>
                  <a:pt x="250" y="28"/>
                </a:lnTo>
                <a:lnTo>
                  <a:pt x="254" y="22"/>
                </a:lnTo>
                <a:lnTo>
                  <a:pt x="256" y="16"/>
                </a:lnTo>
                <a:lnTo>
                  <a:pt x="256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3" name="Freeform 313"/>
          <p:cNvSpPr>
            <a:spLocks noChangeAspect="1"/>
          </p:cNvSpPr>
          <p:nvPr/>
        </p:nvSpPr>
        <p:spPr bwMode="auto">
          <a:xfrm>
            <a:off x="10224562" y="4769365"/>
            <a:ext cx="45719" cy="60959"/>
          </a:xfrm>
          <a:custGeom>
            <a:avLst/>
            <a:gdLst/>
            <a:ahLst/>
            <a:cxnLst>
              <a:cxn ang="0">
                <a:pos x="18" y="20"/>
              </a:cxn>
              <a:cxn ang="0">
                <a:pos x="18" y="20"/>
              </a:cxn>
              <a:cxn ang="0">
                <a:pos x="20" y="22"/>
              </a:cxn>
              <a:cxn ang="0">
                <a:pos x="20" y="24"/>
              </a:cxn>
              <a:cxn ang="0">
                <a:pos x="20" y="24"/>
              </a:cxn>
              <a:cxn ang="0">
                <a:pos x="18" y="24"/>
              </a:cxn>
              <a:cxn ang="0">
                <a:pos x="14" y="22"/>
              </a:cxn>
              <a:cxn ang="0">
                <a:pos x="10" y="20"/>
              </a:cxn>
              <a:cxn ang="0">
                <a:pos x="10" y="20"/>
              </a:cxn>
              <a:cxn ang="0">
                <a:pos x="2" y="20"/>
              </a:cxn>
              <a:cxn ang="0">
                <a:pos x="2" y="20"/>
              </a:cxn>
              <a:cxn ang="0">
                <a:pos x="0" y="16"/>
              </a:cxn>
              <a:cxn ang="0">
                <a:pos x="0" y="16"/>
              </a:cxn>
              <a:cxn ang="0">
                <a:pos x="0" y="10"/>
              </a:cxn>
              <a:cxn ang="0">
                <a:pos x="2" y="4"/>
              </a:cxn>
              <a:cxn ang="0">
                <a:pos x="2" y="4"/>
              </a:cxn>
              <a:cxn ang="0">
                <a:pos x="4" y="2"/>
              </a:cxn>
              <a:cxn ang="0">
                <a:pos x="6" y="0"/>
              </a:cxn>
              <a:cxn ang="0">
                <a:pos x="6" y="0"/>
              </a:cxn>
              <a:cxn ang="0">
                <a:pos x="6" y="2"/>
              </a:cxn>
              <a:cxn ang="0">
                <a:pos x="8" y="6"/>
              </a:cxn>
              <a:cxn ang="0">
                <a:pos x="8" y="12"/>
              </a:cxn>
              <a:cxn ang="0">
                <a:pos x="8" y="12"/>
              </a:cxn>
              <a:cxn ang="0">
                <a:pos x="14" y="16"/>
              </a:cxn>
              <a:cxn ang="0">
                <a:pos x="18" y="20"/>
              </a:cxn>
              <a:cxn ang="0">
                <a:pos x="18" y="20"/>
              </a:cxn>
            </a:cxnLst>
            <a:rect l="0" t="0" r="r" b="b"/>
            <a:pathLst>
              <a:path w="20" h="24">
                <a:moveTo>
                  <a:pt x="18" y="20"/>
                </a:moveTo>
                <a:lnTo>
                  <a:pt x="18" y="20"/>
                </a:lnTo>
                <a:lnTo>
                  <a:pt x="20" y="22"/>
                </a:lnTo>
                <a:lnTo>
                  <a:pt x="20" y="24"/>
                </a:lnTo>
                <a:lnTo>
                  <a:pt x="20" y="24"/>
                </a:lnTo>
                <a:lnTo>
                  <a:pt x="18" y="24"/>
                </a:lnTo>
                <a:lnTo>
                  <a:pt x="14" y="22"/>
                </a:lnTo>
                <a:lnTo>
                  <a:pt x="10" y="20"/>
                </a:lnTo>
                <a:lnTo>
                  <a:pt x="10" y="20"/>
                </a:lnTo>
                <a:lnTo>
                  <a:pt x="2" y="20"/>
                </a:lnTo>
                <a:lnTo>
                  <a:pt x="2" y="20"/>
                </a:lnTo>
                <a:lnTo>
                  <a:pt x="0" y="16"/>
                </a:lnTo>
                <a:lnTo>
                  <a:pt x="0" y="16"/>
                </a:lnTo>
                <a:lnTo>
                  <a:pt x="0" y="10"/>
                </a:lnTo>
                <a:lnTo>
                  <a:pt x="2" y="4"/>
                </a:lnTo>
                <a:lnTo>
                  <a:pt x="2" y="4"/>
                </a:lnTo>
                <a:lnTo>
                  <a:pt x="4" y="2"/>
                </a:lnTo>
                <a:lnTo>
                  <a:pt x="6" y="0"/>
                </a:lnTo>
                <a:lnTo>
                  <a:pt x="6" y="0"/>
                </a:lnTo>
                <a:lnTo>
                  <a:pt x="6" y="2"/>
                </a:lnTo>
                <a:lnTo>
                  <a:pt x="8" y="6"/>
                </a:lnTo>
                <a:lnTo>
                  <a:pt x="8" y="12"/>
                </a:lnTo>
                <a:lnTo>
                  <a:pt x="8" y="12"/>
                </a:lnTo>
                <a:lnTo>
                  <a:pt x="14" y="16"/>
                </a:lnTo>
                <a:lnTo>
                  <a:pt x="18" y="20"/>
                </a:lnTo>
                <a:lnTo>
                  <a:pt x="18" y="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4" name="Freeform 314"/>
          <p:cNvSpPr>
            <a:spLocks noChangeAspect="1"/>
          </p:cNvSpPr>
          <p:nvPr/>
        </p:nvSpPr>
        <p:spPr bwMode="auto">
          <a:xfrm>
            <a:off x="10215037" y="4699889"/>
            <a:ext cx="45719" cy="146310"/>
          </a:xfrm>
          <a:custGeom>
            <a:avLst/>
            <a:gdLst/>
            <a:ahLst/>
            <a:cxnLst>
              <a:cxn ang="0">
                <a:pos x="8" y="32"/>
              </a:cxn>
              <a:cxn ang="0">
                <a:pos x="8" y="32"/>
              </a:cxn>
              <a:cxn ang="0">
                <a:pos x="12" y="40"/>
              </a:cxn>
              <a:cxn ang="0">
                <a:pos x="14" y="44"/>
              </a:cxn>
              <a:cxn ang="0">
                <a:pos x="12" y="48"/>
              </a:cxn>
              <a:cxn ang="0">
                <a:pos x="12" y="48"/>
              </a:cxn>
              <a:cxn ang="0">
                <a:pos x="10" y="48"/>
              </a:cxn>
              <a:cxn ang="0">
                <a:pos x="8" y="46"/>
              </a:cxn>
              <a:cxn ang="0">
                <a:pos x="6" y="40"/>
              </a:cxn>
              <a:cxn ang="0">
                <a:pos x="0" y="28"/>
              </a:cxn>
              <a:cxn ang="0">
                <a:pos x="0" y="28"/>
              </a:cxn>
              <a:cxn ang="0">
                <a:pos x="0" y="26"/>
              </a:cxn>
              <a:cxn ang="0">
                <a:pos x="0" y="26"/>
              </a:cxn>
              <a:cxn ang="0">
                <a:pos x="6" y="20"/>
              </a:cxn>
              <a:cxn ang="0">
                <a:pos x="6" y="20"/>
              </a:cxn>
              <a:cxn ang="0">
                <a:pos x="6" y="16"/>
              </a:cxn>
              <a:cxn ang="0">
                <a:pos x="4" y="14"/>
              </a:cxn>
              <a:cxn ang="0">
                <a:pos x="4" y="1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4" y="0"/>
              </a:cxn>
              <a:cxn ang="0">
                <a:pos x="4" y="0"/>
              </a:cxn>
              <a:cxn ang="0">
                <a:pos x="6" y="0"/>
              </a:cxn>
              <a:cxn ang="0">
                <a:pos x="6" y="4"/>
              </a:cxn>
              <a:cxn ang="0">
                <a:pos x="6" y="4"/>
              </a:cxn>
              <a:cxn ang="0">
                <a:pos x="8" y="12"/>
              </a:cxn>
              <a:cxn ang="0">
                <a:pos x="8" y="12"/>
              </a:cxn>
              <a:cxn ang="0">
                <a:pos x="8" y="20"/>
              </a:cxn>
              <a:cxn ang="0">
                <a:pos x="8" y="20"/>
              </a:cxn>
              <a:cxn ang="0">
                <a:pos x="8" y="32"/>
              </a:cxn>
              <a:cxn ang="0">
                <a:pos x="8" y="32"/>
              </a:cxn>
            </a:cxnLst>
            <a:rect l="0" t="0" r="r" b="b"/>
            <a:pathLst>
              <a:path w="14" h="48">
                <a:moveTo>
                  <a:pt x="8" y="32"/>
                </a:moveTo>
                <a:lnTo>
                  <a:pt x="8" y="32"/>
                </a:lnTo>
                <a:lnTo>
                  <a:pt x="12" y="40"/>
                </a:lnTo>
                <a:lnTo>
                  <a:pt x="14" y="44"/>
                </a:lnTo>
                <a:lnTo>
                  <a:pt x="12" y="48"/>
                </a:lnTo>
                <a:lnTo>
                  <a:pt x="12" y="48"/>
                </a:lnTo>
                <a:lnTo>
                  <a:pt x="10" y="48"/>
                </a:lnTo>
                <a:lnTo>
                  <a:pt x="8" y="46"/>
                </a:lnTo>
                <a:lnTo>
                  <a:pt x="6" y="40"/>
                </a:lnTo>
                <a:lnTo>
                  <a:pt x="0" y="28"/>
                </a:lnTo>
                <a:lnTo>
                  <a:pt x="0" y="28"/>
                </a:lnTo>
                <a:lnTo>
                  <a:pt x="0" y="26"/>
                </a:lnTo>
                <a:lnTo>
                  <a:pt x="0" y="26"/>
                </a:lnTo>
                <a:lnTo>
                  <a:pt x="6" y="20"/>
                </a:lnTo>
                <a:lnTo>
                  <a:pt x="6" y="20"/>
                </a:lnTo>
                <a:lnTo>
                  <a:pt x="6" y="16"/>
                </a:lnTo>
                <a:lnTo>
                  <a:pt x="4" y="14"/>
                </a:lnTo>
                <a:lnTo>
                  <a:pt x="4" y="1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4" y="0"/>
                </a:lnTo>
                <a:lnTo>
                  <a:pt x="4" y="0"/>
                </a:lnTo>
                <a:lnTo>
                  <a:pt x="6" y="0"/>
                </a:lnTo>
                <a:lnTo>
                  <a:pt x="6" y="4"/>
                </a:lnTo>
                <a:lnTo>
                  <a:pt x="6" y="4"/>
                </a:lnTo>
                <a:lnTo>
                  <a:pt x="8" y="12"/>
                </a:lnTo>
                <a:lnTo>
                  <a:pt x="8" y="12"/>
                </a:lnTo>
                <a:lnTo>
                  <a:pt x="8" y="20"/>
                </a:lnTo>
                <a:lnTo>
                  <a:pt x="8" y="20"/>
                </a:lnTo>
                <a:lnTo>
                  <a:pt x="8" y="32"/>
                </a:lnTo>
                <a:lnTo>
                  <a:pt x="8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5" name="Freeform 315"/>
          <p:cNvSpPr>
            <a:spLocks noChangeAspect="1"/>
          </p:cNvSpPr>
          <p:nvPr/>
        </p:nvSpPr>
        <p:spPr bwMode="auto">
          <a:xfrm>
            <a:off x="10154199" y="4684637"/>
            <a:ext cx="285945" cy="245700"/>
          </a:xfrm>
          <a:custGeom>
            <a:avLst/>
            <a:gdLst/>
            <a:ahLst/>
            <a:cxnLst>
              <a:cxn ang="0">
                <a:pos x="356" y="68"/>
              </a:cxn>
              <a:cxn ang="0">
                <a:pos x="354" y="84"/>
              </a:cxn>
              <a:cxn ang="0">
                <a:pos x="364" y="86"/>
              </a:cxn>
              <a:cxn ang="0">
                <a:pos x="364" y="92"/>
              </a:cxn>
              <a:cxn ang="0">
                <a:pos x="362" y="104"/>
              </a:cxn>
              <a:cxn ang="0">
                <a:pos x="376" y="110"/>
              </a:cxn>
              <a:cxn ang="0">
                <a:pos x="394" y="112"/>
              </a:cxn>
              <a:cxn ang="0">
                <a:pos x="380" y="116"/>
              </a:cxn>
              <a:cxn ang="0">
                <a:pos x="376" y="138"/>
              </a:cxn>
              <a:cxn ang="0">
                <a:pos x="370" y="152"/>
              </a:cxn>
              <a:cxn ang="0">
                <a:pos x="354" y="144"/>
              </a:cxn>
              <a:cxn ang="0">
                <a:pos x="338" y="130"/>
              </a:cxn>
              <a:cxn ang="0">
                <a:pos x="324" y="126"/>
              </a:cxn>
              <a:cxn ang="0">
                <a:pos x="304" y="126"/>
              </a:cxn>
              <a:cxn ang="0">
                <a:pos x="286" y="132"/>
              </a:cxn>
              <a:cxn ang="0">
                <a:pos x="266" y="130"/>
              </a:cxn>
              <a:cxn ang="0">
                <a:pos x="244" y="126"/>
              </a:cxn>
              <a:cxn ang="0">
                <a:pos x="224" y="122"/>
              </a:cxn>
              <a:cxn ang="0">
                <a:pos x="196" y="130"/>
              </a:cxn>
              <a:cxn ang="0">
                <a:pos x="170" y="124"/>
              </a:cxn>
              <a:cxn ang="0">
                <a:pos x="152" y="126"/>
              </a:cxn>
              <a:cxn ang="0">
                <a:pos x="148" y="160"/>
              </a:cxn>
              <a:cxn ang="0">
                <a:pos x="166" y="176"/>
              </a:cxn>
              <a:cxn ang="0">
                <a:pos x="178" y="202"/>
              </a:cxn>
              <a:cxn ang="0">
                <a:pos x="180" y="216"/>
              </a:cxn>
              <a:cxn ang="0">
                <a:pos x="198" y="234"/>
              </a:cxn>
              <a:cxn ang="0">
                <a:pos x="220" y="264"/>
              </a:cxn>
              <a:cxn ang="0">
                <a:pos x="254" y="296"/>
              </a:cxn>
              <a:cxn ang="0">
                <a:pos x="284" y="334"/>
              </a:cxn>
              <a:cxn ang="0">
                <a:pos x="248" y="314"/>
              </a:cxn>
              <a:cxn ang="0">
                <a:pos x="192" y="292"/>
              </a:cxn>
              <a:cxn ang="0">
                <a:pos x="164" y="278"/>
              </a:cxn>
              <a:cxn ang="0">
                <a:pos x="126" y="248"/>
              </a:cxn>
              <a:cxn ang="0">
                <a:pos x="116" y="218"/>
              </a:cxn>
              <a:cxn ang="0">
                <a:pos x="110" y="200"/>
              </a:cxn>
              <a:cxn ang="0">
                <a:pos x="98" y="158"/>
              </a:cxn>
              <a:cxn ang="0">
                <a:pos x="84" y="138"/>
              </a:cxn>
              <a:cxn ang="0">
                <a:pos x="56" y="120"/>
              </a:cxn>
              <a:cxn ang="0">
                <a:pos x="34" y="166"/>
              </a:cxn>
              <a:cxn ang="0">
                <a:pos x="6" y="130"/>
              </a:cxn>
              <a:cxn ang="0">
                <a:pos x="10" y="112"/>
              </a:cxn>
              <a:cxn ang="0">
                <a:pos x="30" y="106"/>
              </a:cxn>
              <a:cxn ang="0">
                <a:pos x="58" y="112"/>
              </a:cxn>
              <a:cxn ang="0">
                <a:pos x="74" y="98"/>
              </a:cxn>
              <a:cxn ang="0">
                <a:pos x="90" y="110"/>
              </a:cxn>
              <a:cxn ang="0">
                <a:pos x="104" y="118"/>
              </a:cxn>
              <a:cxn ang="0">
                <a:pos x="118" y="114"/>
              </a:cxn>
              <a:cxn ang="0">
                <a:pos x="116" y="90"/>
              </a:cxn>
              <a:cxn ang="0">
                <a:pos x="140" y="78"/>
              </a:cxn>
              <a:cxn ang="0">
                <a:pos x="136" y="48"/>
              </a:cxn>
              <a:cxn ang="0">
                <a:pos x="164" y="28"/>
              </a:cxn>
              <a:cxn ang="0">
                <a:pos x="176" y="18"/>
              </a:cxn>
              <a:cxn ang="0">
                <a:pos x="178" y="4"/>
              </a:cxn>
              <a:cxn ang="0">
                <a:pos x="198" y="8"/>
              </a:cxn>
              <a:cxn ang="0">
                <a:pos x="218" y="14"/>
              </a:cxn>
              <a:cxn ang="0">
                <a:pos x="254" y="50"/>
              </a:cxn>
              <a:cxn ang="0">
                <a:pos x="294" y="74"/>
              </a:cxn>
              <a:cxn ang="0">
                <a:pos x="346" y="56"/>
              </a:cxn>
            </a:cxnLst>
            <a:rect l="0" t="0" r="r" b="b"/>
            <a:pathLst>
              <a:path w="394" h="338">
                <a:moveTo>
                  <a:pt x="346" y="56"/>
                </a:moveTo>
                <a:lnTo>
                  <a:pt x="346" y="56"/>
                </a:lnTo>
                <a:lnTo>
                  <a:pt x="346" y="58"/>
                </a:lnTo>
                <a:lnTo>
                  <a:pt x="350" y="60"/>
                </a:lnTo>
                <a:lnTo>
                  <a:pt x="356" y="64"/>
                </a:lnTo>
                <a:lnTo>
                  <a:pt x="356" y="64"/>
                </a:lnTo>
                <a:lnTo>
                  <a:pt x="356" y="68"/>
                </a:lnTo>
                <a:lnTo>
                  <a:pt x="356" y="68"/>
                </a:lnTo>
                <a:lnTo>
                  <a:pt x="354" y="72"/>
                </a:lnTo>
                <a:lnTo>
                  <a:pt x="354" y="72"/>
                </a:lnTo>
                <a:lnTo>
                  <a:pt x="358" y="74"/>
                </a:lnTo>
                <a:lnTo>
                  <a:pt x="358" y="74"/>
                </a:lnTo>
                <a:lnTo>
                  <a:pt x="358" y="78"/>
                </a:lnTo>
                <a:lnTo>
                  <a:pt x="358" y="78"/>
                </a:lnTo>
                <a:lnTo>
                  <a:pt x="354" y="84"/>
                </a:lnTo>
                <a:lnTo>
                  <a:pt x="354" y="84"/>
                </a:lnTo>
                <a:lnTo>
                  <a:pt x="356" y="86"/>
                </a:lnTo>
                <a:lnTo>
                  <a:pt x="356" y="86"/>
                </a:lnTo>
                <a:lnTo>
                  <a:pt x="358" y="88"/>
                </a:lnTo>
                <a:lnTo>
                  <a:pt x="358" y="88"/>
                </a:lnTo>
                <a:lnTo>
                  <a:pt x="362" y="86"/>
                </a:lnTo>
                <a:lnTo>
                  <a:pt x="362" y="86"/>
                </a:lnTo>
                <a:lnTo>
                  <a:pt x="364" y="86"/>
                </a:lnTo>
                <a:lnTo>
                  <a:pt x="364" y="86"/>
                </a:lnTo>
                <a:lnTo>
                  <a:pt x="368" y="88"/>
                </a:lnTo>
                <a:lnTo>
                  <a:pt x="368" y="88"/>
                </a:lnTo>
                <a:lnTo>
                  <a:pt x="368" y="90"/>
                </a:lnTo>
                <a:lnTo>
                  <a:pt x="368" y="90"/>
                </a:lnTo>
                <a:lnTo>
                  <a:pt x="366" y="92"/>
                </a:lnTo>
                <a:lnTo>
                  <a:pt x="366" y="92"/>
                </a:lnTo>
                <a:lnTo>
                  <a:pt x="364" y="92"/>
                </a:lnTo>
                <a:lnTo>
                  <a:pt x="364" y="92"/>
                </a:lnTo>
                <a:lnTo>
                  <a:pt x="362" y="96"/>
                </a:lnTo>
                <a:lnTo>
                  <a:pt x="362" y="96"/>
                </a:lnTo>
                <a:lnTo>
                  <a:pt x="364" y="98"/>
                </a:lnTo>
                <a:lnTo>
                  <a:pt x="364" y="98"/>
                </a:lnTo>
                <a:lnTo>
                  <a:pt x="364" y="100"/>
                </a:lnTo>
                <a:lnTo>
                  <a:pt x="364" y="100"/>
                </a:lnTo>
                <a:lnTo>
                  <a:pt x="362" y="104"/>
                </a:lnTo>
                <a:lnTo>
                  <a:pt x="362" y="104"/>
                </a:lnTo>
                <a:lnTo>
                  <a:pt x="364" y="106"/>
                </a:lnTo>
                <a:lnTo>
                  <a:pt x="364" y="106"/>
                </a:lnTo>
                <a:lnTo>
                  <a:pt x="370" y="104"/>
                </a:lnTo>
                <a:lnTo>
                  <a:pt x="370" y="104"/>
                </a:lnTo>
                <a:lnTo>
                  <a:pt x="372" y="108"/>
                </a:lnTo>
                <a:lnTo>
                  <a:pt x="372" y="108"/>
                </a:lnTo>
                <a:lnTo>
                  <a:pt x="376" y="110"/>
                </a:lnTo>
                <a:lnTo>
                  <a:pt x="376" y="110"/>
                </a:lnTo>
                <a:lnTo>
                  <a:pt x="380" y="110"/>
                </a:lnTo>
                <a:lnTo>
                  <a:pt x="380" y="110"/>
                </a:lnTo>
                <a:lnTo>
                  <a:pt x="386" y="112"/>
                </a:lnTo>
                <a:lnTo>
                  <a:pt x="386" y="112"/>
                </a:lnTo>
                <a:lnTo>
                  <a:pt x="390" y="110"/>
                </a:lnTo>
                <a:lnTo>
                  <a:pt x="390" y="110"/>
                </a:lnTo>
                <a:lnTo>
                  <a:pt x="394" y="112"/>
                </a:lnTo>
                <a:lnTo>
                  <a:pt x="394" y="112"/>
                </a:lnTo>
                <a:lnTo>
                  <a:pt x="394" y="114"/>
                </a:lnTo>
                <a:lnTo>
                  <a:pt x="394" y="114"/>
                </a:lnTo>
                <a:lnTo>
                  <a:pt x="390" y="118"/>
                </a:lnTo>
                <a:lnTo>
                  <a:pt x="390" y="118"/>
                </a:lnTo>
                <a:lnTo>
                  <a:pt x="384" y="116"/>
                </a:lnTo>
                <a:lnTo>
                  <a:pt x="384" y="116"/>
                </a:lnTo>
                <a:lnTo>
                  <a:pt x="380" y="116"/>
                </a:lnTo>
                <a:lnTo>
                  <a:pt x="380" y="116"/>
                </a:lnTo>
                <a:lnTo>
                  <a:pt x="378" y="116"/>
                </a:lnTo>
                <a:lnTo>
                  <a:pt x="378" y="116"/>
                </a:lnTo>
                <a:lnTo>
                  <a:pt x="376" y="122"/>
                </a:lnTo>
                <a:lnTo>
                  <a:pt x="376" y="122"/>
                </a:lnTo>
                <a:lnTo>
                  <a:pt x="374" y="126"/>
                </a:lnTo>
                <a:lnTo>
                  <a:pt x="374" y="126"/>
                </a:lnTo>
                <a:lnTo>
                  <a:pt x="374" y="132"/>
                </a:lnTo>
                <a:lnTo>
                  <a:pt x="376" y="138"/>
                </a:lnTo>
                <a:lnTo>
                  <a:pt x="376" y="138"/>
                </a:lnTo>
                <a:lnTo>
                  <a:pt x="378" y="140"/>
                </a:lnTo>
                <a:lnTo>
                  <a:pt x="378" y="140"/>
                </a:lnTo>
                <a:lnTo>
                  <a:pt x="378" y="142"/>
                </a:lnTo>
                <a:lnTo>
                  <a:pt x="378" y="144"/>
                </a:lnTo>
                <a:lnTo>
                  <a:pt x="378" y="144"/>
                </a:lnTo>
                <a:lnTo>
                  <a:pt x="370" y="152"/>
                </a:lnTo>
                <a:lnTo>
                  <a:pt x="370" y="152"/>
                </a:lnTo>
                <a:lnTo>
                  <a:pt x="366" y="152"/>
                </a:lnTo>
                <a:lnTo>
                  <a:pt x="360" y="152"/>
                </a:lnTo>
                <a:lnTo>
                  <a:pt x="360" y="152"/>
                </a:lnTo>
                <a:lnTo>
                  <a:pt x="356" y="150"/>
                </a:lnTo>
                <a:lnTo>
                  <a:pt x="354" y="148"/>
                </a:lnTo>
                <a:lnTo>
                  <a:pt x="354" y="148"/>
                </a:lnTo>
                <a:lnTo>
                  <a:pt x="354" y="144"/>
                </a:lnTo>
                <a:lnTo>
                  <a:pt x="354" y="144"/>
                </a:lnTo>
                <a:lnTo>
                  <a:pt x="354" y="140"/>
                </a:lnTo>
                <a:lnTo>
                  <a:pt x="354" y="140"/>
                </a:lnTo>
                <a:lnTo>
                  <a:pt x="352" y="134"/>
                </a:lnTo>
                <a:lnTo>
                  <a:pt x="346" y="130"/>
                </a:lnTo>
                <a:lnTo>
                  <a:pt x="346" y="130"/>
                </a:lnTo>
                <a:lnTo>
                  <a:pt x="342" y="130"/>
                </a:lnTo>
                <a:lnTo>
                  <a:pt x="338" y="130"/>
                </a:lnTo>
                <a:lnTo>
                  <a:pt x="338" y="130"/>
                </a:lnTo>
                <a:lnTo>
                  <a:pt x="338" y="134"/>
                </a:lnTo>
                <a:lnTo>
                  <a:pt x="338" y="134"/>
                </a:lnTo>
                <a:lnTo>
                  <a:pt x="336" y="136"/>
                </a:lnTo>
                <a:lnTo>
                  <a:pt x="336" y="136"/>
                </a:lnTo>
                <a:lnTo>
                  <a:pt x="332" y="132"/>
                </a:lnTo>
                <a:lnTo>
                  <a:pt x="330" y="128"/>
                </a:lnTo>
                <a:lnTo>
                  <a:pt x="330" y="128"/>
                </a:lnTo>
                <a:lnTo>
                  <a:pt x="324" y="126"/>
                </a:lnTo>
                <a:lnTo>
                  <a:pt x="316" y="128"/>
                </a:lnTo>
                <a:lnTo>
                  <a:pt x="316" y="128"/>
                </a:lnTo>
                <a:lnTo>
                  <a:pt x="314" y="132"/>
                </a:lnTo>
                <a:lnTo>
                  <a:pt x="314" y="132"/>
                </a:lnTo>
                <a:lnTo>
                  <a:pt x="310" y="132"/>
                </a:lnTo>
                <a:lnTo>
                  <a:pt x="310" y="132"/>
                </a:lnTo>
                <a:lnTo>
                  <a:pt x="304" y="126"/>
                </a:lnTo>
                <a:lnTo>
                  <a:pt x="304" y="126"/>
                </a:lnTo>
                <a:lnTo>
                  <a:pt x="300" y="126"/>
                </a:lnTo>
                <a:lnTo>
                  <a:pt x="300" y="126"/>
                </a:lnTo>
                <a:lnTo>
                  <a:pt x="298" y="130"/>
                </a:lnTo>
                <a:lnTo>
                  <a:pt x="294" y="136"/>
                </a:lnTo>
                <a:lnTo>
                  <a:pt x="294" y="136"/>
                </a:lnTo>
                <a:lnTo>
                  <a:pt x="290" y="136"/>
                </a:lnTo>
                <a:lnTo>
                  <a:pt x="290" y="136"/>
                </a:lnTo>
                <a:lnTo>
                  <a:pt x="286" y="132"/>
                </a:lnTo>
                <a:lnTo>
                  <a:pt x="280" y="128"/>
                </a:lnTo>
                <a:lnTo>
                  <a:pt x="280" y="128"/>
                </a:lnTo>
                <a:lnTo>
                  <a:pt x="278" y="128"/>
                </a:lnTo>
                <a:lnTo>
                  <a:pt x="278" y="128"/>
                </a:lnTo>
                <a:lnTo>
                  <a:pt x="276" y="130"/>
                </a:lnTo>
                <a:lnTo>
                  <a:pt x="276" y="130"/>
                </a:lnTo>
                <a:lnTo>
                  <a:pt x="272" y="130"/>
                </a:lnTo>
                <a:lnTo>
                  <a:pt x="266" y="130"/>
                </a:lnTo>
                <a:lnTo>
                  <a:pt x="258" y="128"/>
                </a:lnTo>
                <a:lnTo>
                  <a:pt x="258" y="128"/>
                </a:lnTo>
                <a:lnTo>
                  <a:pt x="254" y="126"/>
                </a:lnTo>
                <a:lnTo>
                  <a:pt x="252" y="122"/>
                </a:lnTo>
                <a:lnTo>
                  <a:pt x="252" y="122"/>
                </a:lnTo>
                <a:lnTo>
                  <a:pt x="250" y="126"/>
                </a:lnTo>
                <a:lnTo>
                  <a:pt x="250" y="126"/>
                </a:lnTo>
                <a:lnTo>
                  <a:pt x="244" y="126"/>
                </a:lnTo>
                <a:lnTo>
                  <a:pt x="244" y="126"/>
                </a:lnTo>
                <a:lnTo>
                  <a:pt x="238" y="122"/>
                </a:lnTo>
                <a:lnTo>
                  <a:pt x="230" y="116"/>
                </a:lnTo>
                <a:lnTo>
                  <a:pt x="230" y="116"/>
                </a:lnTo>
                <a:lnTo>
                  <a:pt x="228" y="116"/>
                </a:lnTo>
                <a:lnTo>
                  <a:pt x="228" y="116"/>
                </a:lnTo>
                <a:lnTo>
                  <a:pt x="226" y="120"/>
                </a:lnTo>
                <a:lnTo>
                  <a:pt x="224" y="122"/>
                </a:lnTo>
                <a:lnTo>
                  <a:pt x="224" y="122"/>
                </a:lnTo>
                <a:lnTo>
                  <a:pt x="218" y="122"/>
                </a:lnTo>
                <a:lnTo>
                  <a:pt x="212" y="122"/>
                </a:lnTo>
                <a:lnTo>
                  <a:pt x="206" y="120"/>
                </a:lnTo>
                <a:lnTo>
                  <a:pt x="200" y="120"/>
                </a:lnTo>
                <a:lnTo>
                  <a:pt x="200" y="120"/>
                </a:lnTo>
                <a:lnTo>
                  <a:pt x="198" y="124"/>
                </a:lnTo>
                <a:lnTo>
                  <a:pt x="196" y="130"/>
                </a:lnTo>
                <a:lnTo>
                  <a:pt x="194" y="138"/>
                </a:lnTo>
                <a:lnTo>
                  <a:pt x="190" y="142"/>
                </a:lnTo>
                <a:lnTo>
                  <a:pt x="190" y="142"/>
                </a:lnTo>
                <a:lnTo>
                  <a:pt x="186" y="142"/>
                </a:lnTo>
                <a:lnTo>
                  <a:pt x="186" y="142"/>
                </a:lnTo>
                <a:lnTo>
                  <a:pt x="178" y="134"/>
                </a:lnTo>
                <a:lnTo>
                  <a:pt x="170" y="124"/>
                </a:lnTo>
                <a:lnTo>
                  <a:pt x="170" y="124"/>
                </a:lnTo>
                <a:lnTo>
                  <a:pt x="168" y="120"/>
                </a:lnTo>
                <a:lnTo>
                  <a:pt x="168" y="120"/>
                </a:lnTo>
                <a:lnTo>
                  <a:pt x="164" y="118"/>
                </a:lnTo>
                <a:lnTo>
                  <a:pt x="158" y="118"/>
                </a:lnTo>
                <a:lnTo>
                  <a:pt x="158" y="118"/>
                </a:lnTo>
                <a:lnTo>
                  <a:pt x="154" y="122"/>
                </a:lnTo>
                <a:lnTo>
                  <a:pt x="152" y="126"/>
                </a:lnTo>
                <a:lnTo>
                  <a:pt x="152" y="126"/>
                </a:lnTo>
                <a:lnTo>
                  <a:pt x="150" y="138"/>
                </a:lnTo>
                <a:lnTo>
                  <a:pt x="152" y="150"/>
                </a:lnTo>
                <a:lnTo>
                  <a:pt x="152" y="150"/>
                </a:lnTo>
                <a:lnTo>
                  <a:pt x="152" y="154"/>
                </a:lnTo>
                <a:lnTo>
                  <a:pt x="152" y="154"/>
                </a:lnTo>
                <a:lnTo>
                  <a:pt x="148" y="156"/>
                </a:lnTo>
                <a:lnTo>
                  <a:pt x="148" y="156"/>
                </a:lnTo>
                <a:lnTo>
                  <a:pt x="148" y="160"/>
                </a:lnTo>
                <a:lnTo>
                  <a:pt x="148" y="160"/>
                </a:lnTo>
                <a:lnTo>
                  <a:pt x="152" y="164"/>
                </a:lnTo>
                <a:lnTo>
                  <a:pt x="158" y="168"/>
                </a:lnTo>
                <a:lnTo>
                  <a:pt x="158" y="168"/>
                </a:lnTo>
                <a:lnTo>
                  <a:pt x="164" y="168"/>
                </a:lnTo>
                <a:lnTo>
                  <a:pt x="164" y="168"/>
                </a:lnTo>
                <a:lnTo>
                  <a:pt x="166" y="172"/>
                </a:lnTo>
                <a:lnTo>
                  <a:pt x="166" y="176"/>
                </a:lnTo>
                <a:lnTo>
                  <a:pt x="168" y="184"/>
                </a:lnTo>
                <a:lnTo>
                  <a:pt x="168" y="184"/>
                </a:lnTo>
                <a:lnTo>
                  <a:pt x="172" y="188"/>
                </a:lnTo>
                <a:lnTo>
                  <a:pt x="176" y="192"/>
                </a:lnTo>
                <a:lnTo>
                  <a:pt x="176" y="192"/>
                </a:lnTo>
                <a:lnTo>
                  <a:pt x="176" y="198"/>
                </a:lnTo>
                <a:lnTo>
                  <a:pt x="176" y="198"/>
                </a:lnTo>
                <a:lnTo>
                  <a:pt x="178" y="202"/>
                </a:lnTo>
                <a:lnTo>
                  <a:pt x="180" y="204"/>
                </a:lnTo>
                <a:lnTo>
                  <a:pt x="180" y="204"/>
                </a:lnTo>
                <a:lnTo>
                  <a:pt x="178" y="208"/>
                </a:lnTo>
                <a:lnTo>
                  <a:pt x="178" y="208"/>
                </a:lnTo>
                <a:lnTo>
                  <a:pt x="176" y="212"/>
                </a:lnTo>
                <a:lnTo>
                  <a:pt x="178" y="216"/>
                </a:lnTo>
                <a:lnTo>
                  <a:pt x="178" y="216"/>
                </a:lnTo>
                <a:lnTo>
                  <a:pt x="180" y="216"/>
                </a:lnTo>
                <a:lnTo>
                  <a:pt x="182" y="216"/>
                </a:lnTo>
                <a:lnTo>
                  <a:pt x="182" y="216"/>
                </a:lnTo>
                <a:lnTo>
                  <a:pt x="186" y="220"/>
                </a:lnTo>
                <a:lnTo>
                  <a:pt x="188" y="224"/>
                </a:lnTo>
                <a:lnTo>
                  <a:pt x="190" y="230"/>
                </a:lnTo>
                <a:lnTo>
                  <a:pt x="194" y="232"/>
                </a:lnTo>
                <a:lnTo>
                  <a:pt x="194" y="232"/>
                </a:lnTo>
                <a:lnTo>
                  <a:pt x="198" y="234"/>
                </a:lnTo>
                <a:lnTo>
                  <a:pt x="202" y="234"/>
                </a:lnTo>
                <a:lnTo>
                  <a:pt x="202" y="234"/>
                </a:lnTo>
                <a:lnTo>
                  <a:pt x="208" y="242"/>
                </a:lnTo>
                <a:lnTo>
                  <a:pt x="214" y="252"/>
                </a:lnTo>
                <a:lnTo>
                  <a:pt x="214" y="252"/>
                </a:lnTo>
                <a:lnTo>
                  <a:pt x="214" y="258"/>
                </a:lnTo>
                <a:lnTo>
                  <a:pt x="214" y="258"/>
                </a:lnTo>
                <a:lnTo>
                  <a:pt x="220" y="264"/>
                </a:lnTo>
                <a:lnTo>
                  <a:pt x="226" y="270"/>
                </a:lnTo>
                <a:lnTo>
                  <a:pt x="240" y="282"/>
                </a:lnTo>
                <a:lnTo>
                  <a:pt x="240" y="282"/>
                </a:lnTo>
                <a:lnTo>
                  <a:pt x="248" y="284"/>
                </a:lnTo>
                <a:lnTo>
                  <a:pt x="248" y="284"/>
                </a:lnTo>
                <a:lnTo>
                  <a:pt x="252" y="290"/>
                </a:lnTo>
                <a:lnTo>
                  <a:pt x="252" y="290"/>
                </a:lnTo>
                <a:lnTo>
                  <a:pt x="254" y="296"/>
                </a:lnTo>
                <a:lnTo>
                  <a:pt x="254" y="304"/>
                </a:lnTo>
                <a:lnTo>
                  <a:pt x="254" y="304"/>
                </a:lnTo>
                <a:lnTo>
                  <a:pt x="262" y="310"/>
                </a:lnTo>
                <a:lnTo>
                  <a:pt x="272" y="318"/>
                </a:lnTo>
                <a:lnTo>
                  <a:pt x="280" y="326"/>
                </a:lnTo>
                <a:lnTo>
                  <a:pt x="284" y="330"/>
                </a:lnTo>
                <a:lnTo>
                  <a:pt x="284" y="334"/>
                </a:lnTo>
                <a:lnTo>
                  <a:pt x="284" y="334"/>
                </a:lnTo>
                <a:lnTo>
                  <a:pt x="282" y="336"/>
                </a:lnTo>
                <a:lnTo>
                  <a:pt x="280" y="336"/>
                </a:lnTo>
                <a:lnTo>
                  <a:pt x="276" y="338"/>
                </a:lnTo>
                <a:lnTo>
                  <a:pt x="276" y="338"/>
                </a:lnTo>
                <a:lnTo>
                  <a:pt x="270" y="336"/>
                </a:lnTo>
                <a:lnTo>
                  <a:pt x="264" y="332"/>
                </a:lnTo>
                <a:lnTo>
                  <a:pt x="264" y="332"/>
                </a:lnTo>
                <a:lnTo>
                  <a:pt x="248" y="314"/>
                </a:lnTo>
                <a:lnTo>
                  <a:pt x="248" y="314"/>
                </a:lnTo>
                <a:lnTo>
                  <a:pt x="228" y="300"/>
                </a:lnTo>
                <a:lnTo>
                  <a:pt x="228" y="300"/>
                </a:lnTo>
                <a:lnTo>
                  <a:pt x="218" y="296"/>
                </a:lnTo>
                <a:lnTo>
                  <a:pt x="206" y="292"/>
                </a:lnTo>
                <a:lnTo>
                  <a:pt x="206" y="292"/>
                </a:lnTo>
                <a:lnTo>
                  <a:pt x="192" y="292"/>
                </a:lnTo>
                <a:lnTo>
                  <a:pt x="192" y="292"/>
                </a:lnTo>
                <a:lnTo>
                  <a:pt x="180" y="292"/>
                </a:lnTo>
                <a:lnTo>
                  <a:pt x="174" y="294"/>
                </a:lnTo>
                <a:lnTo>
                  <a:pt x="168" y="292"/>
                </a:lnTo>
                <a:lnTo>
                  <a:pt x="168" y="292"/>
                </a:lnTo>
                <a:lnTo>
                  <a:pt x="168" y="288"/>
                </a:lnTo>
                <a:lnTo>
                  <a:pt x="166" y="284"/>
                </a:lnTo>
                <a:lnTo>
                  <a:pt x="166" y="284"/>
                </a:lnTo>
                <a:lnTo>
                  <a:pt x="164" y="278"/>
                </a:lnTo>
                <a:lnTo>
                  <a:pt x="162" y="272"/>
                </a:lnTo>
                <a:lnTo>
                  <a:pt x="162" y="272"/>
                </a:lnTo>
                <a:lnTo>
                  <a:pt x="154" y="268"/>
                </a:lnTo>
                <a:lnTo>
                  <a:pt x="148" y="266"/>
                </a:lnTo>
                <a:lnTo>
                  <a:pt x="148" y="266"/>
                </a:lnTo>
                <a:lnTo>
                  <a:pt x="138" y="256"/>
                </a:lnTo>
                <a:lnTo>
                  <a:pt x="138" y="256"/>
                </a:lnTo>
                <a:lnTo>
                  <a:pt x="126" y="248"/>
                </a:lnTo>
                <a:lnTo>
                  <a:pt x="126" y="248"/>
                </a:lnTo>
                <a:lnTo>
                  <a:pt x="118" y="240"/>
                </a:lnTo>
                <a:lnTo>
                  <a:pt x="112" y="230"/>
                </a:lnTo>
                <a:lnTo>
                  <a:pt x="112" y="230"/>
                </a:lnTo>
                <a:lnTo>
                  <a:pt x="112" y="224"/>
                </a:lnTo>
                <a:lnTo>
                  <a:pt x="112" y="224"/>
                </a:lnTo>
                <a:lnTo>
                  <a:pt x="116" y="218"/>
                </a:lnTo>
                <a:lnTo>
                  <a:pt x="116" y="218"/>
                </a:lnTo>
                <a:lnTo>
                  <a:pt x="122" y="218"/>
                </a:lnTo>
                <a:lnTo>
                  <a:pt x="126" y="216"/>
                </a:lnTo>
                <a:lnTo>
                  <a:pt x="128" y="216"/>
                </a:lnTo>
                <a:lnTo>
                  <a:pt x="128" y="216"/>
                </a:lnTo>
                <a:lnTo>
                  <a:pt x="128" y="212"/>
                </a:lnTo>
                <a:lnTo>
                  <a:pt x="126" y="210"/>
                </a:lnTo>
                <a:lnTo>
                  <a:pt x="118" y="204"/>
                </a:lnTo>
                <a:lnTo>
                  <a:pt x="110" y="200"/>
                </a:lnTo>
                <a:lnTo>
                  <a:pt x="102" y="196"/>
                </a:lnTo>
                <a:lnTo>
                  <a:pt x="102" y="196"/>
                </a:lnTo>
                <a:lnTo>
                  <a:pt x="96" y="186"/>
                </a:lnTo>
                <a:lnTo>
                  <a:pt x="92" y="176"/>
                </a:lnTo>
                <a:lnTo>
                  <a:pt x="92" y="176"/>
                </a:lnTo>
                <a:lnTo>
                  <a:pt x="94" y="170"/>
                </a:lnTo>
                <a:lnTo>
                  <a:pt x="96" y="164"/>
                </a:lnTo>
                <a:lnTo>
                  <a:pt x="98" y="158"/>
                </a:lnTo>
                <a:lnTo>
                  <a:pt x="100" y="152"/>
                </a:lnTo>
                <a:lnTo>
                  <a:pt x="100" y="152"/>
                </a:lnTo>
                <a:lnTo>
                  <a:pt x="94" y="148"/>
                </a:lnTo>
                <a:lnTo>
                  <a:pt x="90" y="144"/>
                </a:lnTo>
                <a:lnTo>
                  <a:pt x="90" y="144"/>
                </a:lnTo>
                <a:lnTo>
                  <a:pt x="86" y="140"/>
                </a:lnTo>
                <a:lnTo>
                  <a:pt x="84" y="138"/>
                </a:lnTo>
                <a:lnTo>
                  <a:pt x="84" y="138"/>
                </a:lnTo>
                <a:lnTo>
                  <a:pt x="80" y="138"/>
                </a:lnTo>
                <a:lnTo>
                  <a:pt x="80" y="138"/>
                </a:lnTo>
                <a:lnTo>
                  <a:pt x="76" y="132"/>
                </a:lnTo>
                <a:lnTo>
                  <a:pt x="70" y="126"/>
                </a:lnTo>
                <a:lnTo>
                  <a:pt x="70" y="126"/>
                </a:lnTo>
                <a:lnTo>
                  <a:pt x="64" y="122"/>
                </a:lnTo>
                <a:lnTo>
                  <a:pt x="58" y="120"/>
                </a:lnTo>
                <a:lnTo>
                  <a:pt x="56" y="120"/>
                </a:lnTo>
                <a:lnTo>
                  <a:pt x="56" y="120"/>
                </a:lnTo>
                <a:lnTo>
                  <a:pt x="52" y="124"/>
                </a:lnTo>
                <a:lnTo>
                  <a:pt x="50" y="130"/>
                </a:lnTo>
                <a:lnTo>
                  <a:pt x="48" y="142"/>
                </a:lnTo>
                <a:lnTo>
                  <a:pt x="48" y="142"/>
                </a:lnTo>
                <a:lnTo>
                  <a:pt x="42" y="156"/>
                </a:lnTo>
                <a:lnTo>
                  <a:pt x="38" y="162"/>
                </a:lnTo>
                <a:lnTo>
                  <a:pt x="34" y="166"/>
                </a:lnTo>
                <a:lnTo>
                  <a:pt x="34" y="166"/>
                </a:lnTo>
                <a:lnTo>
                  <a:pt x="26" y="168"/>
                </a:lnTo>
                <a:lnTo>
                  <a:pt x="26" y="168"/>
                </a:lnTo>
                <a:lnTo>
                  <a:pt x="20" y="164"/>
                </a:lnTo>
                <a:lnTo>
                  <a:pt x="20" y="164"/>
                </a:lnTo>
                <a:lnTo>
                  <a:pt x="12" y="148"/>
                </a:lnTo>
                <a:lnTo>
                  <a:pt x="6" y="130"/>
                </a:lnTo>
                <a:lnTo>
                  <a:pt x="6" y="130"/>
                </a:lnTo>
                <a:lnTo>
                  <a:pt x="0" y="116"/>
                </a:lnTo>
                <a:lnTo>
                  <a:pt x="0" y="110"/>
                </a:lnTo>
                <a:lnTo>
                  <a:pt x="0" y="106"/>
                </a:lnTo>
                <a:lnTo>
                  <a:pt x="2" y="104"/>
                </a:lnTo>
                <a:lnTo>
                  <a:pt x="2" y="104"/>
                </a:lnTo>
                <a:lnTo>
                  <a:pt x="4" y="106"/>
                </a:lnTo>
                <a:lnTo>
                  <a:pt x="6" y="108"/>
                </a:lnTo>
                <a:lnTo>
                  <a:pt x="10" y="112"/>
                </a:lnTo>
                <a:lnTo>
                  <a:pt x="10" y="112"/>
                </a:lnTo>
                <a:lnTo>
                  <a:pt x="20" y="114"/>
                </a:lnTo>
                <a:lnTo>
                  <a:pt x="24" y="114"/>
                </a:lnTo>
                <a:lnTo>
                  <a:pt x="28" y="112"/>
                </a:lnTo>
                <a:lnTo>
                  <a:pt x="28" y="112"/>
                </a:lnTo>
                <a:lnTo>
                  <a:pt x="30" y="108"/>
                </a:lnTo>
                <a:lnTo>
                  <a:pt x="30" y="106"/>
                </a:lnTo>
                <a:lnTo>
                  <a:pt x="30" y="106"/>
                </a:lnTo>
                <a:lnTo>
                  <a:pt x="32" y="106"/>
                </a:lnTo>
                <a:lnTo>
                  <a:pt x="34" y="108"/>
                </a:lnTo>
                <a:lnTo>
                  <a:pt x="36" y="112"/>
                </a:lnTo>
                <a:lnTo>
                  <a:pt x="36" y="112"/>
                </a:lnTo>
                <a:lnTo>
                  <a:pt x="48" y="114"/>
                </a:lnTo>
                <a:lnTo>
                  <a:pt x="54" y="112"/>
                </a:lnTo>
                <a:lnTo>
                  <a:pt x="58" y="112"/>
                </a:lnTo>
                <a:lnTo>
                  <a:pt x="58" y="112"/>
                </a:lnTo>
                <a:lnTo>
                  <a:pt x="60" y="108"/>
                </a:lnTo>
                <a:lnTo>
                  <a:pt x="62" y="102"/>
                </a:lnTo>
                <a:lnTo>
                  <a:pt x="64" y="96"/>
                </a:lnTo>
                <a:lnTo>
                  <a:pt x="68" y="92"/>
                </a:lnTo>
                <a:lnTo>
                  <a:pt x="68" y="92"/>
                </a:lnTo>
                <a:lnTo>
                  <a:pt x="70" y="92"/>
                </a:lnTo>
                <a:lnTo>
                  <a:pt x="70" y="92"/>
                </a:lnTo>
                <a:lnTo>
                  <a:pt x="74" y="98"/>
                </a:lnTo>
                <a:lnTo>
                  <a:pt x="78" y="104"/>
                </a:lnTo>
                <a:lnTo>
                  <a:pt x="80" y="112"/>
                </a:lnTo>
                <a:lnTo>
                  <a:pt x="84" y="116"/>
                </a:lnTo>
                <a:lnTo>
                  <a:pt x="84" y="116"/>
                </a:lnTo>
                <a:lnTo>
                  <a:pt x="90" y="116"/>
                </a:lnTo>
                <a:lnTo>
                  <a:pt x="90" y="116"/>
                </a:lnTo>
                <a:lnTo>
                  <a:pt x="90" y="112"/>
                </a:lnTo>
                <a:lnTo>
                  <a:pt x="90" y="110"/>
                </a:lnTo>
                <a:lnTo>
                  <a:pt x="90" y="110"/>
                </a:lnTo>
                <a:lnTo>
                  <a:pt x="94" y="110"/>
                </a:lnTo>
                <a:lnTo>
                  <a:pt x="94" y="110"/>
                </a:lnTo>
                <a:lnTo>
                  <a:pt x="96" y="114"/>
                </a:lnTo>
                <a:lnTo>
                  <a:pt x="96" y="114"/>
                </a:lnTo>
                <a:lnTo>
                  <a:pt x="100" y="114"/>
                </a:lnTo>
                <a:lnTo>
                  <a:pt x="100" y="114"/>
                </a:lnTo>
                <a:lnTo>
                  <a:pt x="104" y="118"/>
                </a:lnTo>
                <a:lnTo>
                  <a:pt x="106" y="120"/>
                </a:lnTo>
                <a:lnTo>
                  <a:pt x="106" y="120"/>
                </a:lnTo>
                <a:lnTo>
                  <a:pt x="110" y="120"/>
                </a:lnTo>
                <a:lnTo>
                  <a:pt x="110" y="120"/>
                </a:lnTo>
                <a:lnTo>
                  <a:pt x="114" y="120"/>
                </a:lnTo>
                <a:lnTo>
                  <a:pt x="116" y="116"/>
                </a:lnTo>
                <a:lnTo>
                  <a:pt x="116" y="116"/>
                </a:lnTo>
                <a:lnTo>
                  <a:pt x="118" y="114"/>
                </a:lnTo>
                <a:lnTo>
                  <a:pt x="116" y="110"/>
                </a:lnTo>
                <a:lnTo>
                  <a:pt x="116" y="102"/>
                </a:lnTo>
                <a:lnTo>
                  <a:pt x="116" y="102"/>
                </a:lnTo>
                <a:lnTo>
                  <a:pt x="118" y="98"/>
                </a:lnTo>
                <a:lnTo>
                  <a:pt x="120" y="96"/>
                </a:lnTo>
                <a:lnTo>
                  <a:pt x="120" y="96"/>
                </a:lnTo>
                <a:lnTo>
                  <a:pt x="118" y="92"/>
                </a:lnTo>
                <a:lnTo>
                  <a:pt x="116" y="90"/>
                </a:lnTo>
                <a:lnTo>
                  <a:pt x="116" y="90"/>
                </a:lnTo>
                <a:lnTo>
                  <a:pt x="118" y="86"/>
                </a:lnTo>
                <a:lnTo>
                  <a:pt x="120" y="84"/>
                </a:lnTo>
                <a:lnTo>
                  <a:pt x="128" y="78"/>
                </a:lnTo>
                <a:lnTo>
                  <a:pt x="128" y="78"/>
                </a:lnTo>
                <a:lnTo>
                  <a:pt x="134" y="78"/>
                </a:lnTo>
                <a:lnTo>
                  <a:pt x="140" y="78"/>
                </a:lnTo>
                <a:lnTo>
                  <a:pt x="140" y="78"/>
                </a:lnTo>
                <a:lnTo>
                  <a:pt x="142" y="74"/>
                </a:lnTo>
                <a:lnTo>
                  <a:pt x="144" y="68"/>
                </a:lnTo>
                <a:lnTo>
                  <a:pt x="144" y="68"/>
                </a:lnTo>
                <a:lnTo>
                  <a:pt x="146" y="62"/>
                </a:lnTo>
                <a:lnTo>
                  <a:pt x="144" y="54"/>
                </a:lnTo>
                <a:lnTo>
                  <a:pt x="144" y="54"/>
                </a:lnTo>
                <a:lnTo>
                  <a:pt x="140" y="50"/>
                </a:lnTo>
                <a:lnTo>
                  <a:pt x="136" y="48"/>
                </a:lnTo>
                <a:lnTo>
                  <a:pt x="136" y="48"/>
                </a:lnTo>
                <a:lnTo>
                  <a:pt x="136" y="42"/>
                </a:lnTo>
                <a:lnTo>
                  <a:pt x="136" y="42"/>
                </a:lnTo>
                <a:lnTo>
                  <a:pt x="140" y="36"/>
                </a:lnTo>
                <a:lnTo>
                  <a:pt x="140" y="36"/>
                </a:lnTo>
                <a:lnTo>
                  <a:pt x="144" y="34"/>
                </a:lnTo>
                <a:lnTo>
                  <a:pt x="152" y="32"/>
                </a:lnTo>
                <a:lnTo>
                  <a:pt x="164" y="28"/>
                </a:lnTo>
                <a:lnTo>
                  <a:pt x="164" y="28"/>
                </a:lnTo>
                <a:lnTo>
                  <a:pt x="168" y="24"/>
                </a:lnTo>
                <a:lnTo>
                  <a:pt x="168" y="24"/>
                </a:lnTo>
                <a:lnTo>
                  <a:pt x="168" y="22"/>
                </a:lnTo>
                <a:lnTo>
                  <a:pt x="168" y="18"/>
                </a:lnTo>
                <a:lnTo>
                  <a:pt x="168" y="18"/>
                </a:lnTo>
                <a:lnTo>
                  <a:pt x="172" y="18"/>
                </a:lnTo>
                <a:lnTo>
                  <a:pt x="176" y="18"/>
                </a:lnTo>
                <a:lnTo>
                  <a:pt x="176" y="18"/>
                </a:lnTo>
                <a:lnTo>
                  <a:pt x="180" y="20"/>
                </a:lnTo>
                <a:lnTo>
                  <a:pt x="180" y="20"/>
                </a:lnTo>
                <a:lnTo>
                  <a:pt x="182" y="18"/>
                </a:lnTo>
                <a:lnTo>
                  <a:pt x="182" y="18"/>
                </a:lnTo>
                <a:lnTo>
                  <a:pt x="178" y="10"/>
                </a:lnTo>
                <a:lnTo>
                  <a:pt x="178" y="10"/>
                </a:lnTo>
                <a:lnTo>
                  <a:pt x="178" y="4"/>
                </a:lnTo>
                <a:lnTo>
                  <a:pt x="178" y="4"/>
                </a:lnTo>
                <a:lnTo>
                  <a:pt x="184" y="0"/>
                </a:lnTo>
                <a:lnTo>
                  <a:pt x="184" y="0"/>
                </a:lnTo>
                <a:lnTo>
                  <a:pt x="188" y="2"/>
                </a:lnTo>
                <a:lnTo>
                  <a:pt x="188" y="2"/>
                </a:lnTo>
                <a:lnTo>
                  <a:pt x="192" y="6"/>
                </a:lnTo>
                <a:lnTo>
                  <a:pt x="196" y="8"/>
                </a:lnTo>
                <a:lnTo>
                  <a:pt x="198" y="8"/>
                </a:lnTo>
                <a:lnTo>
                  <a:pt x="198" y="8"/>
                </a:lnTo>
                <a:lnTo>
                  <a:pt x="202" y="6"/>
                </a:lnTo>
                <a:lnTo>
                  <a:pt x="202" y="6"/>
                </a:lnTo>
                <a:lnTo>
                  <a:pt x="202" y="6"/>
                </a:lnTo>
                <a:lnTo>
                  <a:pt x="204" y="8"/>
                </a:lnTo>
                <a:lnTo>
                  <a:pt x="204" y="8"/>
                </a:lnTo>
                <a:lnTo>
                  <a:pt x="210" y="12"/>
                </a:lnTo>
                <a:lnTo>
                  <a:pt x="218" y="14"/>
                </a:lnTo>
                <a:lnTo>
                  <a:pt x="218" y="14"/>
                </a:lnTo>
                <a:lnTo>
                  <a:pt x="224" y="24"/>
                </a:lnTo>
                <a:lnTo>
                  <a:pt x="230" y="32"/>
                </a:lnTo>
                <a:lnTo>
                  <a:pt x="230" y="32"/>
                </a:lnTo>
                <a:lnTo>
                  <a:pt x="238" y="36"/>
                </a:lnTo>
                <a:lnTo>
                  <a:pt x="248" y="42"/>
                </a:lnTo>
                <a:lnTo>
                  <a:pt x="248" y="42"/>
                </a:lnTo>
                <a:lnTo>
                  <a:pt x="254" y="50"/>
                </a:lnTo>
                <a:lnTo>
                  <a:pt x="262" y="58"/>
                </a:lnTo>
                <a:lnTo>
                  <a:pt x="262" y="58"/>
                </a:lnTo>
                <a:lnTo>
                  <a:pt x="268" y="60"/>
                </a:lnTo>
                <a:lnTo>
                  <a:pt x="276" y="62"/>
                </a:lnTo>
                <a:lnTo>
                  <a:pt x="276" y="62"/>
                </a:lnTo>
                <a:lnTo>
                  <a:pt x="284" y="68"/>
                </a:lnTo>
                <a:lnTo>
                  <a:pt x="294" y="74"/>
                </a:lnTo>
                <a:lnTo>
                  <a:pt x="294" y="74"/>
                </a:lnTo>
                <a:lnTo>
                  <a:pt x="304" y="74"/>
                </a:lnTo>
                <a:lnTo>
                  <a:pt x="314" y="72"/>
                </a:lnTo>
                <a:lnTo>
                  <a:pt x="314" y="72"/>
                </a:lnTo>
                <a:lnTo>
                  <a:pt x="330" y="66"/>
                </a:lnTo>
                <a:lnTo>
                  <a:pt x="330" y="66"/>
                </a:lnTo>
                <a:lnTo>
                  <a:pt x="338" y="62"/>
                </a:lnTo>
                <a:lnTo>
                  <a:pt x="346" y="56"/>
                </a:lnTo>
                <a:lnTo>
                  <a:pt x="346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6" name="Freeform 316"/>
          <p:cNvSpPr>
            <a:spLocks noChangeAspect="1"/>
          </p:cNvSpPr>
          <p:nvPr/>
        </p:nvSpPr>
        <p:spPr bwMode="auto">
          <a:xfrm>
            <a:off x="10244884" y="4890968"/>
            <a:ext cx="114298" cy="45719"/>
          </a:xfrm>
          <a:custGeom>
            <a:avLst/>
            <a:gdLst/>
            <a:ahLst/>
            <a:cxnLst>
              <a:cxn ang="0">
                <a:pos x="30" y="2"/>
              </a:cxn>
              <a:cxn ang="0">
                <a:pos x="30" y="2"/>
              </a:cxn>
              <a:cxn ang="0">
                <a:pos x="32" y="4"/>
              </a:cxn>
              <a:cxn ang="0">
                <a:pos x="32" y="6"/>
              </a:cxn>
              <a:cxn ang="0">
                <a:pos x="32" y="6"/>
              </a:cxn>
              <a:cxn ang="0">
                <a:pos x="30" y="8"/>
              </a:cxn>
              <a:cxn ang="0">
                <a:pos x="26" y="10"/>
              </a:cxn>
              <a:cxn ang="0">
                <a:pos x="18" y="12"/>
              </a:cxn>
              <a:cxn ang="0">
                <a:pos x="8" y="10"/>
              </a:cxn>
              <a:cxn ang="0">
                <a:pos x="2" y="8"/>
              </a:cxn>
              <a:cxn ang="0">
                <a:pos x="2" y="8"/>
              </a:cxn>
              <a:cxn ang="0">
                <a:pos x="0" y="4"/>
              </a:cxn>
              <a:cxn ang="0">
                <a:pos x="0" y="4"/>
              </a:cxn>
              <a:cxn ang="0">
                <a:pos x="2" y="0"/>
              </a:cxn>
              <a:cxn ang="0">
                <a:pos x="2" y="0"/>
              </a:cxn>
              <a:cxn ang="0">
                <a:pos x="8" y="0"/>
              </a:cxn>
              <a:cxn ang="0">
                <a:pos x="14" y="0"/>
              </a:cxn>
              <a:cxn ang="0">
                <a:pos x="26" y="0"/>
              </a:cxn>
              <a:cxn ang="0">
                <a:pos x="26" y="0"/>
              </a:cxn>
              <a:cxn ang="0">
                <a:pos x="30" y="2"/>
              </a:cxn>
              <a:cxn ang="0">
                <a:pos x="30" y="2"/>
              </a:cxn>
            </a:cxnLst>
            <a:rect l="0" t="0" r="r" b="b"/>
            <a:pathLst>
              <a:path w="32" h="12">
                <a:moveTo>
                  <a:pt x="30" y="2"/>
                </a:moveTo>
                <a:lnTo>
                  <a:pt x="30" y="2"/>
                </a:lnTo>
                <a:lnTo>
                  <a:pt x="32" y="4"/>
                </a:lnTo>
                <a:lnTo>
                  <a:pt x="32" y="6"/>
                </a:lnTo>
                <a:lnTo>
                  <a:pt x="32" y="6"/>
                </a:lnTo>
                <a:lnTo>
                  <a:pt x="30" y="8"/>
                </a:lnTo>
                <a:lnTo>
                  <a:pt x="26" y="10"/>
                </a:lnTo>
                <a:lnTo>
                  <a:pt x="18" y="12"/>
                </a:lnTo>
                <a:lnTo>
                  <a:pt x="8" y="10"/>
                </a:lnTo>
                <a:lnTo>
                  <a:pt x="2" y="8"/>
                </a:lnTo>
                <a:lnTo>
                  <a:pt x="2" y="8"/>
                </a:lnTo>
                <a:lnTo>
                  <a:pt x="0" y="4"/>
                </a:lnTo>
                <a:lnTo>
                  <a:pt x="0" y="4"/>
                </a:lnTo>
                <a:lnTo>
                  <a:pt x="2" y="0"/>
                </a:lnTo>
                <a:lnTo>
                  <a:pt x="2" y="0"/>
                </a:lnTo>
                <a:lnTo>
                  <a:pt x="8" y="0"/>
                </a:lnTo>
                <a:lnTo>
                  <a:pt x="14" y="0"/>
                </a:lnTo>
                <a:lnTo>
                  <a:pt x="26" y="0"/>
                </a:lnTo>
                <a:lnTo>
                  <a:pt x="26" y="0"/>
                </a:lnTo>
                <a:lnTo>
                  <a:pt x="30" y="2"/>
                </a:lnTo>
                <a:lnTo>
                  <a:pt x="30" y="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7" name="Freeform 317"/>
          <p:cNvSpPr>
            <a:spLocks noChangeAspect="1"/>
          </p:cNvSpPr>
          <p:nvPr/>
        </p:nvSpPr>
        <p:spPr bwMode="auto">
          <a:xfrm>
            <a:off x="10257978" y="4761403"/>
            <a:ext cx="194865" cy="192746"/>
          </a:xfrm>
          <a:custGeom>
            <a:avLst/>
            <a:gdLst/>
            <a:ahLst/>
            <a:cxnLst>
              <a:cxn ang="0">
                <a:pos x="174" y="252"/>
              </a:cxn>
              <a:cxn ang="0">
                <a:pos x="134" y="238"/>
              </a:cxn>
              <a:cxn ang="0">
                <a:pos x="96" y="222"/>
              </a:cxn>
              <a:cxn ang="0">
                <a:pos x="114" y="220"/>
              </a:cxn>
              <a:cxn ang="0">
                <a:pos x="128" y="228"/>
              </a:cxn>
              <a:cxn ang="0">
                <a:pos x="136" y="218"/>
              </a:cxn>
              <a:cxn ang="0">
                <a:pos x="106" y="188"/>
              </a:cxn>
              <a:cxn ang="0">
                <a:pos x="100" y="168"/>
              </a:cxn>
              <a:cxn ang="0">
                <a:pos x="66" y="142"/>
              </a:cxn>
              <a:cxn ang="0">
                <a:pos x="50" y="118"/>
              </a:cxn>
              <a:cxn ang="0">
                <a:pos x="34" y="100"/>
              </a:cxn>
              <a:cxn ang="0">
                <a:pos x="30" y="92"/>
              </a:cxn>
              <a:cxn ang="0">
                <a:pos x="28" y="82"/>
              </a:cxn>
              <a:cxn ang="0">
                <a:pos x="18" y="60"/>
              </a:cxn>
              <a:cxn ang="0">
                <a:pos x="4" y="48"/>
              </a:cxn>
              <a:cxn ang="0">
                <a:pos x="4" y="38"/>
              </a:cxn>
              <a:cxn ang="0">
                <a:pos x="6" y="6"/>
              </a:cxn>
              <a:cxn ang="0">
                <a:pos x="22" y="8"/>
              </a:cxn>
              <a:cxn ang="0">
                <a:pos x="42" y="26"/>
              </a:cxn>
              <a:cxn ang="0">
                <a:pos x="58" y="4"/>
              </a:cxn>
              <a:cxn ang="0">
                <a:pos x="80" y="0"/>
              </a:cxn>
              <a:cxn ang="0">
                <a:pos x="96" y="10"/>
              </a:cxn>
              <a:cxn ang="0">
                <a:pos x="110" y="12"/>
              </a:cxn>
              <a:cxn ang="0">
                <a:pos x="130" y="12"/>
              </a:cxn>
              <a:cxn ang="0">
                <a:pos x="142" y="20"/>
              </a:cxn>
              <a:cxn ang="0">
                <a:pos x="156" y="10"/>
              </a:cxn>
              <a:cxn ang="0">
                <a:pos x="168" y="12"/>
              </a:cxn>
              <a:cxn ang="0">
                <a:pos x="188" y="20"/>
              </a:cxn>
              <a:cxn ang="0">
                <a:pos x="194" y="14"/>
              </a:cxn>
              <a:cxn ang="0">
                <a:pos x="206" y="28"/>
              </a:cxn>
              <a:cxn ang="0">
                <a:pos x="212" y="36"/>
              </a:cxn>
              <a:cxn ang="0">
                <a:pos x="232" y="30"/>
              </a:cxn>
              <a:cxn ang="0">
                <a:pos x="248" y="32"/>
              </a:cxn>
              <a:cxn ang="0">
                <a:pos x="240" y="52"/>
              </a:cxn>
              <a:cxn ang="0">
                <a:pos x="232" y="66"/>
              </a:cxn>
              <a:cxn ang="0">
                <a:pos x="230" y="80"/>
              </a:cxn>
              <a:cxn ang="0">
                <a:pos x="238" y="88"/>
              </a:cxn>
              <a:cxn ang="0">
                <a:pos x="248" y="92"/>
              </a:cxn>
              <a:cxn ang="0">
                <a:pos x="258" y="100"/>
              </a:cxn>
              <a:cxn ang="0">
                <a:pos x="264" y="108"/>
              </a:cxn>
              <a:cxn ang="0">
                <a:pos x="266" y="116"/>
              </a:cxn>
              <a:cxn ang="0">
                <a:pos x="248" y="116"/>
              </a:cxn>
              <a:cxn ang="0">
                <a:pos x="244" y="120"/>
              </a:cxn>
              <a:cxn ang="0">
                <a:pos x="264" y="140"/>
              </a:cxn>
              <a:cxn ang="0">
                <a:pos x="262" y="154"/>
              </a:cxn>
              <a:cxn ang="0">
                <a:pos x="252" y="152"/>
              </a:cxn>
              <a:cxn ang="0">
                <a:pos x="238" y="162"/>
              </a:cxn>
              <a:cxn ang="0">
                <a:pos x="232" y="160"/>
              </a:cxn>
              <a:cxn ang="0">
                <a:pos x="226" y="168"/>
              </a:cxn>
              <a:cxn ang="0">
                <a:pos x="234" y="180"/>
              </a:cxn>
              <a:cxn ang="0">
                <a:pos x="230" y="190"/>
              </a:cxn>
              <a:cxn ang="0">
                <a:pos x="224" y="180"/>
              </a:cxn>
              <a:cxn ang="0">
                <a:pos x="208" y="190"/>
              </a:cxn>
              <a:cxn ang="0">
                <a:pos x="204" y="208"/>
              </a:cxn>
              <a:cxn ang="0">
                <a:pos x="194" y="216"/>
              </a:cxn>
              <a:cxn ang="0">
                <a:pos x="192" y="228"/>
              </a:cxn>
              <a:cxn ang="0">
                <a:pos x="200" y="242"/>
              </a:cxn>
            </a:cxnLst>
            <a:rect l="0" t="0" r="r" b="b"/>
            <a:pathLst>
              <a:path w="268" h="268">
                <a:moveTo>
                  <a:pt x="194" y="258"/>
                </a:moveTo>
                <a:lnTo>
                  <a:pt x="194" y="258"/>
                </a:lnTo>
                <a:lnTo>
                  <a:pt x="192" y="262"/>
                </a:lnTo>
                <a:lnTo>
                  <a:pt x="194" y="268"/>
                </a:lnTo>
                <a:lnTo>
                  <a:pt x="194" y="268"/>
                </a:lnTo>
                <a:lnTo>
                  <a:pt x="174" y="252"/>
                </a:lnTo>
                <a:lnTo>
                  <a:pt x="164" y="246"/>
                </a:lnTo>
                <a:lnTo>
                  <a:pt x="154" y="240"/>
                </a:lnTo>
                <a:lnTo>
                  <a:pt x="154" y="240"/>
                </a:lnTo>
                <a:lnTo>
                  <a:pt x="144" y="238"/>
                </a:lnTo>
                <a:lnTo>
                  <a:pt x="134" y="238"/>
                </a:lnTo>
                <a:lnTo>
                  <a:pt x="134" y="238"/>
                </a:lnTo>
                <a:lnTo>
                  <a:pt x="122" y="232"/>
                </a:lnTo>
                <a:lnTo>
                  <a:pt x="112" y="226"/>
                </a:lnTo>
                <a:lnTo>
                  <a:pt x="112" y="226"/>
                </a:lnTo>
                <a:lnTo>
                  <a:pt x="104" y="226"/>
                </a:lnTo>
                <a:lnTo>
                  <a:pt x="98" y="224"/>
                </a:lnTo>
                <a:lnTo>
                  <a:pt x="96" y="222"/>
                </a:lnTo>
                <a:lnTo>
                  <a:pt x="96" y="222"/>
                </a:lnTo>
                <a:lnTo>
                  <a:pt x="98" y="220"/>
                </a:lnTo>
                <a:lnTo>
                  <a:pt x="100" y="218"/>
                </a:lnTo>
                <a:lnTo>
                  <a:pt x="100" y="218"/>
                </a:lnTo>
                <a:lnTo>
                  <a:pt x="108" y="218"/>
                </a:lnTo>
                <a:lnTo>
                  <a:pt x="114" y="220"/>
                </a:lnTo>
                <a:lnTo>
                  <a:pt x="114" y="220"/>
                </a:lnTo>
                <a:lnTo>
                  <a:pt x="118" y="224"/>
                </a:lnTo>
                <a:lnTo>
                  <a:pt x="122" y="228"/>
                </a:lnTo>
                <a:lnTo>
                  <a:pt x="122" y="228"/>
                </a:lnTo>
                <a:lnTo>
                  <a:pt x="128" y="228"/>
                </a:lnTo>
                <a:lnTo>
                  <a:pt x="128" y="228"/>
                </a:lnTo>
                <a:lnTo>
                  <a:pt x="128" y="226"/>
                </a:lnTo>
                <a:lnTo>
                  <a:pt x="128" y="222"/>
                </a:lnTo>
                <a:lnTo>
                  <a:pt x="128" y="222"/>
                </a:lnTo>
                <a:lnTo>
                  <a:pt x="132" y="220"/>
                </a:lnTo>
                <a:lnTo>
                  <a:pt x="134" y="220"/>
                </a:lnTo>
                <a:lnTo>
                  <a:pt x="136" y="218"/>
                </a:lnTo>
                <a:lnTo>
                  <a:pt x="136" y="218"/>
                </a:lnTo>
                <a:lnTo>
                  <a:pt x="136" y="214"/>
                </a:lnTo>
                <a:lnTo>
                  <a:pt x="132" y="210"/>
                </a:lnTo>
                <a:lnTo>
                  <a:pt x="124" y="202"/>
                </a:lnTo>
                <a:lnTo>
                  <a:pt x="114" y="194"/>
                </a:lnTo>
                <a:lnTo>
                  <a:pt x="106" y="188"/>
                </a:lnTo>
                <a:lnTo>
                  <a:pt x="106" y="188"/>
                </a:lnTo>
                <a:lnTo>
                  <a:pt x="106" y="180"/>
                </a:lnTo>
                <a:lnTo>
                  <a:pt x="104" y="174"/>
                </a:lnTo>
                <a:lnTo>
                  <a:pt x="104" y="174"/>
                </a:lnTo>
                <a:lnTo>
                  <a:pt x="100" y="168"/>
                </a:lnTo>
                <a:lnTo>
                  <a:pt x="100" y="168"/>
                </a:lnTo>
                <a:lnTo>
                  <a:pt x="92" y="166"/>
                </a:lnTo>
                <a:lnTo>
                  <a:pt x="92" y="166"/>
                </a:lnTo>
                <a:lnTo>
                  <a:pt x="78" y="154"/>
                </a:lnTo>
                <a:lnTo>
                  <a:pt x="72" y="148"/>
                </a:lnTo>
                <a:lnTo>
                  <a:pt x="66" y="142"/>
                </a:lnTo>
                <a:lnTo>
                  <a:pt x="66" y="142"/>
                </a:lnTo>
                <a:lnTo>
                  <a:pt x="66" y="136"/>
                </a:lnTo>
                <a:lnTo>
                  <a:pt x="66" y="136"/>
                </a:lnTo>
                <a:lnTo>
                  <a:pt x="60" y="126"/>
                </a:lnTo>
                <a:lnTo>
                  <a:pt x="54" y="118"/>
                </a:lnTo>
                <a:lnTo>
                  <a:pt x="54" y="118"/>
                </a:lnTo>
                <a:lnTo>
                  <a:pt x="50" y="118"/>
                </a:lnTo>
                <a:lnTo>
                  <a:pt x="46" y="116"/>
                </a:lnTo>
                <a:lnTo>
                  <a:pt x="46" y="116"/>
                </a:lnTo>
                <a:lnTo>
                  <a:pt x="42" y="114"/>
                </a:lnTo>
                <a:lnTo>
                  <a:pt x="40" y="108"/>
                </a:lnTo>
                <a:lnTo>
                  <a:pt x="38" y="104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0" y="100"/>
                </a:lnTo>
                <a:lnTo>
                  <a:pt x="30" y="100"/>
                </a:lnTo>
                <a:lnTo>
                  <a:pt x="28" y="96"/>
                </a:lnTo>
                <a:lnTo>
                  <a:pt x="30" y="92"/>
                </a:lnTo>
                <a:lnTo>
                  <a:pt x="30" y="92"/>
                </a:lnTo>
                <a:lnTo>
                  <a:pt x="32" y="88"/>
                </a:lnTo>
                <a:lnTo>
                  <a:pt x="32" y="88"/>
                </a:lnTo>
                <a:lnTo>
                  <a:pt x="30" y="86"/>
                </a:lnTo>
                <a:lnTo>
                  <a:pt x="28" y="82"/>
                </a:lnTo>
                <a:lnTo>
                  <a:pt x="28" y="82"/>
                </a:lnTo>
                <a:lnTo>
                  <a:pt x="28" y="76"/>
                </a:lnTo>
                <a:lnTo>
                  <a:pt x="28" y="76"/>
                </a:lnTo>
                <a:lnTo>
                  <a:pt x="24" y="72"/>
                </a:lnTo>
                <a:lnTo>
                  <a:pt x="20" y="68"/>
                </a:lnTo>
                <a:lnTo>
                  <a:pt x="20" y="68"/>
                </a:lnTo>
                <a:lnTo>
                  <a:pt x="18" y="60"/>
                </a:lnTo>
                <a:lnTo>
                  <a:pt x="18" y="56"/>
                </a:lnTo>
                <a:lnTo>
                  <a:pt x="16" y="52"/>
                </a:lnTo>
                <a:lnTo>
                  <a:pt x="16" y="52"/>
                </a:lnTo>
                <a:lnTo>
                  <a:pt x="10" y="52"/>
                </a:lnTo>
                <a:lnTo>
                  <a:pt x="10" y="52"/>
                </a:lnTo>
                <a:lnTo>
                  <a:pt x="4" y="48"/>
                </a:lnTo>
                <a:lnTo>
                  <a:pt x="0" y="44"/>
                </a:lnTo>
                <a:lnTo>
                  <a:pt x="0" y="44"/>
                </a:lnTo>
                <a:lnTo>
                  <a:pt x="0" y="40"/>
                </a:lnTo>
                <a:lnTo>
                  <a:pt x="0" y="40"/>
                </a:lnTo>
                <a:lnTo>
                  <a:pt x="4" y="38"/>
                </a:lnTo>
                <a:lnTo>
                  <a:pt x="4" y="38"/>
                </a:lnTo>
                <a:lnTo>
                  <a:pt x="4" y="34"/>
                </a:lnTo>
                <a:lnTo>
                  <a:pt x="4" y="34"/>
                </a:lnTo>
                <a:lnTo>
                  <a:pt x="2" y="22"/>
                </a:lnTo>
                <a:lnTo>
                  <a:pt x="4" y="10"/>
                </a:lnTo>
                <a:lnTo>
                  <a:pt x="4" y="10"/>
                </a:lnTo>
                <a:lnTo>
                  <a:pt x="6" y="6"/>
                </a:lnTo>
                <a:lnTo>
                  <a:pt x="10" y="2"/>
                </a:lnTo>
                <a:lnTo>
                  <a:pt x="10" y="2"/>
                </a:lnTo>
                <a:lnTo>
                  <a:pt x="16" y="2"/>
                </a:lnTo>
                <a:lnTo>
                  <a:pt x="20" y="4"/>
                </a:lnTo>
                <a:lnTo>
                  <a:pt x="20" y="4"/>
                </a:lnTo>
                <a:lnTo>
                  <a:pt x="22" y="8"/>
                </a:lnTo>
                <a:lnTo>
                  <a:pt x="22" y="8"/>
                </a:lnTo>
                <a:lnTo>
                  <a:pt x="30" y="18"/>
                </a:lnTo>
                <a:lnTo>
                  <a:pt x="38" y="26"/>
                </a:lnTo>
                <a:lnTo>
                  <a:pt x="38" y="26"/>
                </a:lnTo>
                <a:lnTo>
                  <a:pt x="42" y="26"/>
                </a:lnTo>
                <a:lnTo>
                  <a:pt x="42" y="26"/>
                </a:lnTo>
                <a:lnTo>
                  <a:pt x="46" y="22"/>
                </a:lnTo>
                <a:lnTo>
                  <a:pt x="48" y="14"/>
                </a:lnTo>
                <a:lnTo>
                  <a:pt x="50" y="8"/>
                </a:lnTo>
                <a:lnTo>
                  <a:pt x="52" y="4"/>
                </a:lnTo>
                <a:lnTo>
                  <a:pt x="52" y="4"/>
                </a:lnTo>
                <a:lnTo>
                  <a:pt x="58" y="4"/>
                </a:lnTo>
                <a:lnTo>
                  <a:pt x="64" y="6"/>
                </a:lnTo>
                <a:lnTo>
                  <a:pt x="70" y="6"/>
                </a:lnTo>
                <a:lnTo>
                  <a:pt x="76" y="6"/>
                </a:lnTo>
                <a:lnTo>
                  <a:pt x="76" y="6"/>
                </a:lnTo>
                <a:lnTo>
                  <a:pt x="78" y="4"/>
                </a:lnTo>
                <a:lnTo>
                  <a:pt x="80" y="0"/>
                </a:lnTo>
                <a:lnTo>
                  <a:pt x="80" y="0"/>
                </a:lnTo>
                <a:lnTo>
                  <a:pt x="82" y="0"/>
                </a:lnTo>
                <a:lnTo>
                  <a:pt x="82" y="0"/>
                </a:lnTo>
                <a:lnTo>
                  <a:pt x="90" y="6"/>
                </a:lnTo>
                <a:lnTo>
                  <a:pt x="96" y="10"/>
                </a:lnTo>
                <a:lnTo>
                  <a:pt x="96" y="10"/>
                </a:lnTo>
                <a:lnTo>
                  <a:pt x="102" y="10"/>
                </a:lnTo>
                <a:lnTo>
                  <a:pt x="102" y="10"/>
                </a:lnTo>
                <a:lnTo>
                  <a:pt x="104" y="6"/>
                </a:lnTo>
                <a:lnTo>
                  <a:pt x="104" y="6"/>
                </a:lnTo>
                <a:lnTo>
                  <a:pt x="106" y="10"/>
                </a:lnTo>
                <a:lnTo>
                  <a:pt x="110" y="12"/>
                </a:lnTo>
                <a:lnTo>
                  <a:pt x="110" y="12"/>
                </a:lnTo>
                <a:lnTo>
                  <a:pt x="118" y="14"/>
                </a:lnTo>
                <a:lnTo>
                  <a:pt x="124" y="14"/>
                </a:lnTo>
                <a:lnTo>
                  <a:pt x="128" y="14"/>
                </a:lnTo>
                <a:lnTo>
                  <a:pt x="128" y="14"/>
                </a:lnTo>
                <a:lnTo>
                  <a:pt x="130" y="12"/>
                </a:lnTo>
                <a:lnTo>
                  <a:pt x="130" y="12"/>
                </a:lnTo>
                <a:lnTo>
                  <a:pt x="132" y="12"/>
                </a:lnTo>
                <a:lnTo>
                  <a:pt x="132" y="12"/>
                </a:lnTo>
                <a:lnTo>
                  <a:pt x="138" y="16"/>
                </a:lnTo>
                <a:lnTo>
                  <a:pt x="142" y="20"/>
                </a:lnTo>
                <a:lnTo>
                  <a:pt x="142" y="20"/>
                </a:lnTo>
                <a:lnTo>
                  <a:pt x="146" y="20"/>
                </a:lnTo>
                <a:lnTo>
                  <a:pt x="146" y="20"/>
                </a:lnTo>
                <a:lnTo>
                  <a:pt x="150" y="14"/>
                </a:lnTo>
                <a:lnTo>
                  <a:pt x="152" y="10"/>
                </a:lnTo>
                <a:lnTo>
                  <a:pt x="152" y="10"/>
                </a:lnTo>
                <a:lnTo>
                  <a:pt x="156" y="10"/>
                </a:lnTo>
                <a:lnTo>
                  <a:pt x="156" y="10"/>
                </a:lnTo>
                <a:lnTo>
                  <a:pt x="162" y="16"/>
                </a:lnTo>
                <a:lnTo>
                  <a:pt x="162" y="16"/>
                </a:lnTo>
                <a:lnTo>
                  <a:pt x="166" y="16"/>
                </a:lnTo>
                <a:lnTo>
                  <a:pt x="166" y="16"/>
                </a:lnTo>
                <a:lnTo>
                  <a:pt x="168" y="12"/>
                </a:lnTo>
                <a:lnTo>
                  <a:pt x="168" y="12"/>
                </a:lnTo>
                <a:lnTo>
                  <a:pt x="176" y="10"/>
                </a:lnTo>
                <a:lnTo>
                  <a:pt x="182" y="12"/>
                </a:lnTo>
                <a:lnTo>
                  <a:pt x="182" y="12"/>
                </a:lnTo>
                <a:lnTo>
                  <a:pt x="184" y="16"/>
                </a:lnTo>
                <a:lnTo>
                  <a:pt x="188" y="20"/>
                </a:lnTo>
                <a:lnTo>
                  <a:pt x="188" y="20"/>
                </a:lnTo>
                <a:lnTo>
                  <a:pt x="190" y="18"/>
                </a:lnTo>
                <a:lnTo>
                  <a:pt x="190" y="18"/>
                </a:lnTo>
                <a:lnTo>
                  <a:pt x="190" y="14"/>
                </a:lnTo>
                <a:lnTo>
                  <a:pt x="190" y="14"/>
                </a:lnTo>
                <a:lnTo>
                  <a:pt x="194" y="14"/>
                </a:lnTo>
                <a:lnTo>
                  <a:pt x="198" y="14"/>
                </a:lnTo>
                <a:lnTo>
                  <a:pt x="198" y="14"/>
                </a:lnTo>
                <a:lnTo>
                  <a:pt x="204" y="18"/>
                </a:lnTo>
                <a:lnTo>
                  <a:pt x="206" y="24"/>
                </a:lnTo>
                <a:lnTo>
                  <a:pt x="206" y="24"/>
                </a:lnTo>
                <a:lnTo>
                  <a:pt x="206" y="28"/>
                </a:lnTo>
                <a:lnTo>
                  <a:pt x="206" y="28"/>
                </a:lnTo>
                <a:lnTo>
                  <a:pt x="206" y="32"/>
                </a:lnTo>
                <a:lnTo>
                  <a:pt x="206" y="32"/>
                </a:lnTo>
                <a:lnTo>
                  <a:pt x="208" y="34"/>
                </a:lnTo>
                <a:lnTo>
                  <a:pt x="212" y="36"/>
                </a:lnTo>
                <a:lnTo>
                  <a:pt x="212" y="36"/>
                </a:lnTo>
                <a:lnTo>
                  <a:pt x="218" y="36"/>
                </a:lnTo>
                <a:lnTo>
                  <a:pt x="222" y="36"/>
                </a:lnTo>
                <a:lnTo>
                  <a:pt x="222" y="36"/>
                </a:lnTo>
                <a:lnTo>
                  <a:pt x="230" y="28"/>
                </a:lnTo>
                <a:lnTo>
                  <a:pt x="230" y="28"/>
                </a:lnTo>
                <a:lnTo>
                  <a:pt x="232" y="30"/>
                </a:lnTo>
                <a:lnTo>
                  <a:pt x="236" y="30"/>
                </a:lnTo>
                <a:lnTo>
                  <a:pt x="240" y="28"/>
                </a:lnTo>
                <a:lnTo>
                  <a:pt x="244" y="30"/>
                </a:lnTo>
                <a:lnTo>
                  <a:pt x="244" y="30"/>
                </a:lnTo>
                <a:lnTo>
                  <a:pt x="248" y="32"/>
                </a:lnTo>
                <a:lnTo>
                  <a:pt x="248" y="32"/>
                </a:lnTo>
                <a:lnTo>
                  <a:pt x="246" y="38"/>
                </a:lnTo>
                <a:lnTo>
                  <a:pt x="246" y="38"/>
                </a:lnTo>
                <a:lnTo>
                  <a:pt x="246" y="42"/>
                </a:lnTo>
                <a:lnTo>
                  <a:pt x="246" y="42"/>
                </a:lnTo>
                <a:lnTo>
                  <a:pt x="244" y="48"/>
                </a:lnTo>
                <a:lnTo>
                  <a:pt x="240" y="52"/>
                </a:lnTo>
                <a:lnTo>
                  <a:pt x="240" y="52"/>
                </a:lnTo>
                <a:lnTo>
                  <a:pt x="238" y="58"/>
                </a:lnTo>
                <a:lnTo>
                  <a:pt x="236" y="66"/>
                </a:lnTo>
                <a:lnTo>
                  <a:pt x="236" y="66"/>
                </a:lnTo>
                <a:lnTo>
                  <a:pt x="232" y="66"/>
                </a:lnTo>
                <a:lnTo>
                  <a:pt x="232" y="66"/>
                </a:lnTo>
                <a:lnTo>
                  <a:pt x="232" y="70"/>
                </a:lnTo>
                <a:lnTo>
                  <a:pt x="232" y="70"/>
                </a:lnTo>
                <a:lnTo>
                  <a:pt x="234" y="72"/>
                </a:lnTo>
                <a:lnTo>
                  <a:pt x="234" y="72"/>
                </a:lnTo>
                <a:lnTo>
                  <a:pt x="232" y="76"/>
                </a:lnTo>
                <a:lnTo>
                  <a:pt x="230" y="80"/>
                </a:lnTo>
                <a:lnTo>
                  <a:pt x="230" y="80"/>
                </a:lnTo>
                <a:lnTo>
                  <a:pt x="232" y="84"/>
                </a:lnTo>
                <a:lnTo>
                  <a:pt x="234" y="88"/>
                </a:lnTo>
                <a:lnTo>
                  <a:pt x="234" y="88"/>
                </a:lnTo>
                <a:lnTo>
                  <a:pt x="238" y="88"/>
                </a:lnTo>
                <a:lnTo>
                  <a:pt x="238" y="88"/>
                </a:lnTo>
                <a:lnTo>
                  <a:pt x="242" y="90"/>
                </a:lnTo>
                <a:lnTo>
                  <a:pt x="242" y="90"/>
                </a:lnTo>
                <a:lnTo>
                  <a:pt x="246" y="90"/>
                </a:lnTo>
                <a:lnTo>
                  <a:pt x="246" y="90"/>
                </a:lnTo>
                <a:lnTo>
                  <a:pt x="248" y="92"/>
                </a:lnTo>
                <a:lnTo>
                  <a:pt x="248" y="92"/>
                </a:lnTo>
                <a:lnTo>
                  <a:pt x="250" y="98"/>
                </a:lnTo>
                <a:lnTo>
                  <a:pt x="250" y="98"/>
                </a:lnTo>
                <a:lnTo>
                  <a:pt x="252" y="100"/>
                </a:lnTo>
                <a:lnTo>
                  <a:pt x="254" y="102"/>
                </a:lnTo>
                <a:lnTo>
                  <a:pt x="254" y="102"/>
                </a:lnTo>
                <a:lnTo>
                  <a:pt x="258" y="100"/>
                </a:lnTo>
                <a:lnTo>
                  <a:pt x="258" y="100"/>
                </a:lnTo>
                <a:lnTo>
                  <a:pt x="260" y="102"/>
                </a:lnTo>
                <a:lnTo>
                  <a:pt x="260" y="102"/>
                </a:lnTo>
                <a:lnTo>
                  <a:pt x="260" y="106"/>
                </a:lnTo>
                <a:lnTo>
                  <a:pt x="260" y="106"/>
                </a:lnTo>
                <a:lnTo>
                  <a:pt x="264" y="108"/>
                </a:lnTo>
                <a:lnTo>
                  <a:pt x="264" y="108"/>
                </a:lnTo>
                <a:lnTo>
                  <a:pt x="268" y="108"/>
                </a:lnTo>
                <a:lnTo>
                  <a:pt x="268" y="108"/>
                </a:lnTo>
                <a:lnTo>
                  <a:pt x="268" y="112"/>
                </a:lnTo>
                <a:lnTo>
                  <a:pt x="268" y="112"/>
                </a:lnTo>
                <a:lnTo>
                  <a:pt x="266" y="116"/>
                </a:lnTo>
                <a:lnTo>
                  <a:pt x="264" y="118"/>
                </a:lnTo>
                <a:lnTo>
                  <a:pt x="264" y="118"/>
                </a:lnTo>
                <a:lnTo>
                  <a:pt x="258" y="120"/>
                </a:lnTo>
                <a:lnTo>
                  <a:pt x="254" y="120"/>
                </a:lnTo>
                <a:lnTo>
                  <a:pt x="254" y="120"/>
                </a:lnTo>
                <a:lnTo>
                  <a:pt x="248" y="116"/>
                </a:lnTo>
                <a:lnTo>
                  <a:pt x="248" y="116"/>
                </a:lnTo>
                <a:lnTo>
                  <a:pt x="244" y="116"/>
                </a:lnTo>
                <a:lnTo>
                  <a:pt x="244" y="116"/>
                </a:lnTo>
                <a:lnTo>
                  <a:pt x="242" y="118"/>
                </a:lnTo>
                <a:lnTo>
                  <a:pt x="242" y="118"/>
                </a:lnTo>
                <a:lnTo>
                  <a:pt x="244" y="120"/>
                </a:lnTo>
                <a:lnTo>
                  <a:pt x="244" y="120"/>
                </a:lnTo>
                <a:lnTo>
                  <a:pt x="252" y="128"/>
                </a:lnTo>
                <a:lnTo>
                  <a:pt x="252" y="128"/>
                </a:lnTo>
                <a:lnTo>
                  <a:pt x="260" y="140"/>
                </a:lnTo>
                <a:lnTo>
                  <a:pt x="260" y="140"/>
                </a:lnTo>
                <a:lnTo>
                  <a:pt x="264" y="140"/>
                </a:lnTo>
                <a:lnTo>
                  <a:pt x="264" y="140"/>
                </a:lnTo>
                <a:lnTo>
                  <a:pt x="264" y="144"/>
                </a:lnTo>
                <a:lnTo>
                  <a:pt x="264" y="150"/>
                </a:lnTo>
                <a:lnTo>
                  <a:pt x="264" y="150"/>
                </a:lnTo>
                <a:lnTo>
                  <a:pt x="262" y="154"/>
                </a:lnTo>
                <a:lnTo>
                  <a:pt x="262" y="154"/>
                </a:lnTo>
                <a:lnTo>
                  <a:pt x="258" y="156"/>
                </a:lnTo>
                <a:lnTo>
                  <a:pt x="258" y="156"/>
                </a:lnTo>
                <a:lnTo>
                  <a:pt x="256" y="152"/>
                </a:lnTo>
                <a:lnTo>
                  <a:pt x="256" y="152"/>
                </a:lnTo>
                <a:lnTo>
                  <a:pt x="252" y="152"/>
                </a:lnTo>
                <a:lnTo>
                  <a:pt x="252" y="152"/>
                </a:lnTo>
                <a:lnTo>
                  <a:pt x="250" y="156"/>
                </a:lnTo>
                <a:lnTo>
                  <a:pt x="250" y="158"/>
                </a:lnTo>
                <a:lnTo>
                  <a:pt x="250" y="158"/>
                </a:lnTo>
                <a:lnTo>
                  <a:pt x="244" y="162"/>
                </a:lnTo>
                <a:lnTo>
                  <a:pt x="244" y="162"/>
                </a:lnTo>
                <a:lnTo>
                  <a:pt x="238" y="162"/>
                </a:lnTo>
                <a:lnTo>
                  <a:pt x="238" y="162"/>
                </a:lnTo>
                <a:lnTo>
                  <a:pt x="236" y="164"/>
                </a:lnTo>
                <a:lnTo>
                  <a:pt x="236" y="164"/>
                </a:lnTo>
                <a:lnTo>
                  <a:pt x="232" y="164"/>
                </a:lnTo>
                <a:lnTo>
                  <a:pt x="232" y="164"/>
                </a:lnTo>
                <a:lnTo>
                  <a:pt x="232" y="160"/>
                </a:lnTo>
                <a:lnTo>
                  <a:pt x="232" y="160"/>
                </a:lnTo>
                <a:lnTo>
                  <a:pt x="228" y="160"/>
                </a:lnTo>
                <a:lnTo>
                  <a:pt x="228" y="160"/>
                </a:lnTo>
                <a:lnTo>
                  <a:pt x="224" y="166"/>
                </a:lnTo>
                <a:lnTo>
                  <a:pt x="224" y="166"/>
                </a:lnTo>
                <a:lnTo>
                  <a:pt x="226" y="168"/>
                </a:lnTo>
                <a:lnTo>
                  <a:pt x="226" y="168"/>
                </a:lnTo>
                <a:lnTo>
                  <a:pt x="230" y="170"/>
                </a:lnTo>
                <a:lnTo>
                  <a:pt x="230" y="170"/>
                </a:lnTo>
                <a:lnTo>
                  <a:pt x="232" y="176"/>
                </a:lnTo>
                <a:lnTo>
                  <a:pt x="232" y="176"/>
                </a:lnTo>
                <a:lnTo>
                  <a:pt x="234" y="180"/>
                </a:lnTo>
                <a:lnTo>
                  <a:pt x="234" y="180"/>
                </a:lnTo>
                <a:lnTo>
                  <a:pt x="234" y="188"/>
                </a:lnTo>
                <a:lnTo>
                  <a:pt x="234" y="188"/>
                </a:lnTo>
                <a:lnTo>
                  <a:pt x="232" y="190"/>
                </a:lnTo>
                <a:lnTo>
                  <a:pt x="232" y="190"/>
                </a:lnTo>
                <a:lnTo>
                  <a:pt x="230" y="190"/>
                </a:lnTo>
                <a:lnTo>
                  <a:pt x="230" y="190"/>
                </a:lnTo>
                <a:lnTo>
                  <a:pt x="228" y="188"/>
                </a:lnTo>
                <a:lnTo>
                  <a:pt x="228" y="188"/>
                </a:lnTo>
                <a:lnTo>
                  <a:pt x="226" y="180"/>
                </a:lnTo>
                <a:lnTo>
                  <a:pt x="226" y="180"/>
                </a:lnTo>
                <a:lnTo>
                  <a:pt x="224" y="180"/>
                </a:lnTo>
                <a:lnTo>
                  <a:pt x="224" y="180"/>
                </a:lnTo>
                <a:lnTo>
                  <a:pt x="218" y="180"/>
                </a:lnTo>
                <a:lnTo>
                  <a:pt x="218" y="180"/>
                </a:lnTo>
                <a:lnTo>
                  <a:pt x="212" y="184"/>
                </a:lnTo>
                <a:lnTo>
                  <a:pt x="208" y="190"/>
                </a:lnTo>
                <a:lnTo>
                  <a:pt x="208" y="190"/>
                </a:lnTo>
                <a:lnTo>
                  <a:pt x="206" y="196"/>
                </a:lnTo>
                <a:lnTo>
                  <a:pt x="206" y="196"/>
                </a:lnTo>
                <a:lnTo>
                  <a:pt x="204" y="198"/>
                </a:lnTo>
                <a:lnTo>
                  <a:pt x="204" y="198"/>
                </a:lnTo>
                <a:lnTo>
                  <a:pt x="204" y="204"/>
                </a:lnTo>
                <a:lnTo>
                  <a:pt x="204" y="208"/>
                </a:lnTo>
                <a:lnTo>
                  <a:pt x="204" y="208"/>
                </a:lnTo>
                <a:lnTo>
                  <a:pt x="202" y="212"/>
                </a:lnTo>
                <a:lnTo>
                  <a:pt x="202" y="212"/>
                </a:lnTo>
                <a:lnTo>
                  <a:pt x="196" y="212"/>
                </a:lnTo>
                <a:lnTo>
                  <a:pt x="196" y="212"/>
                </a:lnTo>
                <a:lnTo>
                  <a:pt x="194" y="216"/>
                </a:lnTo>
                <a:lnTo>
                  <a:pt x="194" y="216"/>
                </a:lnTo>
                <a:lnTo>
                  <a:pt x="194" y="222"/>
                </a:lnTo>
                <a:lnTo>
                  <a:pt x="194" y="228"/>
                </a:lnTo>
                <a:lnTo>
                  <a:pt x="194" y="228"/>
                </a:lnTo>
                <a:lnTo>
                  <a:pt x="192" y="228"/>
                </a:lnTo>
                <a:lnTo>
                  <a:pt x="192" y="228"/>
                </a:lnTo>
                <a:lnTo>
                  <a:pt x="192" y="232"/>
                </a:lnTo>
                <a:lnTo>
                  <a:pt x="192" y="232"/>
                </a:lnTo>
                <a:lnTo>
                  <a:pt x="196" y="238"/>
                </a:lnTo>
                <a:lnTo>
                  <a:pt x="196" y="238"/>
                </a:lnTo>
                <a:lnTo>
                  <a:pt x="200" y="242"/>
                </a:lnTo>
                <a:lnTo>
                  <a:pt x="200" y="242"/>
                </a:lnTo>
                <a:lnTo>
                  <a:pt x="200" y="248"/>
                </a:lnTo>
                <a:lnTo>
                  <a:pt x="200" y="248"/>
                </a:lnTo>
                <a:lnTo>
                  <a:pt x="194" y="258"/>
                </a:lnTo>
                <a:lnTo>
                  <a:pt x="194" y="25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8" name="Freeform 318"/>
          <p:cNvSpPr>
            <a:spLocks noChangeAspect="1"/>
          </p:cNvSpPr>
          <p:nvPr/>
        </p:nvSpPr>
        <p:spPr bwMode="auto">
          <a:xfrm>
            <a:off x="10356916" y="4683011"/>
            <a:ext cx="218164" cy="302888"/>
          </a:xfrm>
          <a:custGeom>
            <a:avLst/>
            <a:gdLst/>
            <a:ahLst/>
            <a:cxnLst>
              <a:cxn ang="0">
                <a:pos x="282" y="314"/>
              </a:cxn>
              <a:cxn ang="0">
                <a:pos x="272" y="360"/>
              </a:cxn>
              <a:cxn ang="0">
                <a:pos x="240" y="360"/>
              </a:cxn>
              <a:cxn ang="0">
                <a:pos x="220" y="364"/>
              </a:cxn>
              <a:cxn ang="0">
                <a:pos x="206" y="376"/>
              </a:cxn>
              <a:cxn ang="0">
                <a:pos x="190" y="368"/>
              </a:cxn>
              <a:cxn ang="0">
                <a:pos x="168" y="388"/>
              </a:cxn>
              <a:cxn ang="0">
                <a:pos x="156" y="390"/>
              </a:cxn>
              <a:cxn ang="0">
                <a:pos x="126" y="366"/>
              </a:cxn>
              <a:cxn ang="0">
                <a:pos x="100" y="350"/>
              </a:cxn>
              <a:cxn ang="0">
                <a:pos x="84" y="348"/>
              </a:cxn>
              <a:cxn ang="0">
                <a:pos x="68" y="382"/>
              </a:cxn>
              <a:cxn ang="0">
                <a:pos x="66" y="412"/>
              </a:cxn>
              <a:cxn ang="0">
                <a:pos x="50" y="394"/>
              </a:cxn>
              <a:cxn ang="0">
                <a:pos x="12" y="368"/>
              </a:cxn>
              <a:cxn ang="0">
                <a:pos x="8" y="340"/>
              </a:cxn>
              <a:cxn ang="0">
                <a:pos x="0" y="324"/>
              </a:cxn>
              <a:cxn ang="0">
                <a:pos x="2" y="308"/>
              </a:cxn>
              <a:cxn ang="0">
                <a:pos x="12" y="296"/>
              </a:cxn>
              <a:cxn ang="0">
                <a:pos x="20" y="276"/>
              </a:cxn>
              <a:cxn ang="0">
                <a:pos x="36" y="280"/>
              </a:cxn>
              <a:cxn ang="0">
                <a:pos x="42" y="280"/>
              </a:cxn>
              <a:cxn ang="0">
                <a:pos x="34" y="260"/>
              </a:cxn>
              <a:cxn ang="0">
                <a:pos x="40" y="252"/>
              </a:cxn>
              <a:cxn ang="0">
                <a:pos x="52" y="254"/>
              </a:cxn>
              <a:cxn ang="0">
                <a:pos x="64" y="244"/>
              </a:cxn>
              <a:cxn ang="0">
                <a:pos x="72" y="242"/>
              </a:cxn>
              <a:cxn ang="0">
                <a:pos x="60" y="220"/>
              </a:cxn>
              <a:cxn ang="0">
                <a:pos x="56" y="208"/>
              </a:cxn>
              <a:cxn ang="0">
                <a:pos x="74" y="208"/>
              </a:cxn>
              <a:cxn ang="0">
                <a:pos x="68" y="198"/>
              </a:cxn>
              <a:cxn ang="0">
                <a:pos x="62" y="194"/>
              </a:cxn>
              <a:cxn ang="0">
                <a:pos x="54" y="182"/>
              </a:cxn>
              <a:cxn ang="0">
                <a:pos x="40" y="176"/>
              </a:cxn>
              <a:cxn ang="0">
                <a:pos x="40" y="162"/>
              </a:cxn>
              <a:cxn ang="0">
                <a:pos x="48" y="144"/>
              </a:cxn>
              <a:cxn ang="0">
                <a:pos x="56" y="124"/>
              </a:cxn>
              <a:cxn ang="0">
                <a:pos x="38" y="120"/>
              </a:cxn>
              <a:cxn ang="0">
                <a:pos x="34" y="102"/>
              </a:cxn>
              <a:cxn ang="0">
                <a:pos x="40" y="92"/>
              </a:cxn>
              <a:cxn ang="0">
                <a:pos x="54" y="88"/>
              </a:cxn>
              <a:cxn ang="0">
                <a:pos x="40" y="86"/>
              </a:cxn>
              <a:cxn ang="0">
                <a:pos x="24" y="82"/>
              </a:cxn>
              <a:cxn ang="0">
                <a:pos x="24" y="74"/>
              </a:cxn>
              <a:cxn ang="0">
                <a:pos x="28" y="66"/>
              </a:cxn>
              <a:cxn ang="0">
                <a:pos x="22" y="62"/>
              </a:cxn>
              <a:cxn ang="0">
                <a:pos x="18" y="54"/>
              </a:cxn>
              <a:cxn ang="0">
                <a:pos x="16" y="44"/>
              </a:cxn>
              <a:cxn ang="0">
                <a:pos x="14" y="32"/>
              </a:cxn>
              <a:cxn ang="0">
                <a:pos x="46" y="22"/>
              </a:cxn>
              <a:cxn ang="0">
                <a:pos x="80" y="6"/>
              </a:cxn>
              <a:cxn ang="0">
                <a:pos x="100" y="8"/>
              </a:cxn>
              <a:cxn ang="0">
                <a:pos x="124" y="20"/>
              </a:cxn>
              <a:cxn ang="0">
                <a:pos x="152" y="68"/>
              </a:cxn>
              <a:cxn ang="0">
                <a:pos x="178" y="86"/>
              </a:cxn>
              <a:cxn ang="0">
                <a:pos x="192" y="114"/>
              </a:cxn>
              <a:cxn ang="0">
                <a:pos x="214" y="136"/>
              </a:cxn>
              <a:cxn ang="0">
                <a:pos x="260" y="134"/>
              </a:cxn>
              <a:cxn ang="0">
                <a:pos x="274" y="146"/>
              </a:cxn>
              <a:cxn ang="0">
                <a:pos x="266" y="170"/>
              </a:cxn>
              <a:cxn ang="0">
                <a:pos x="270" y="188"/>
              </a:cxn>
              <a:cxn ang="0">
                <a:pos x="266" y="232"/>
              </a:cxn>
              <a:cxn ang="0">
                <a:pos x="300" y="276"/>
              </a:cxn>
            </a:cxnLst>
            <a:rect l="0" t="0" r="r" b="b"/>
            <a:pathLst>
              <a:path w="302" h="416">
                <a:moveTo>
                  <a:pt x="302" y="282"/>
                </a:moveTo>
                <a:lnTo>
                  <a:pt x="302" y="282"/>
                </a:lnTo>
                <a:lnTo>
                  <a:pt x="302" y="286"/>
                </a:lnTo>
                <a:lnTo>
                  <a:pt x="298" y="290"/>
                </a:lnTo>
                <a:lnTo>
                  <a:pt x="290" y="298"/>
                </a:lnTo>
                <a:lnTo>
                  <a:pt x="290" y="298"/>
                </a:lnTo>
                <a:lnTo>
                  <a:pt x="282" y="314"/>
                </a:lnTo>
                <a:lnTo>
                  <a:pt x="278" y="332"/>
                </a:lnTo>
                <a:lnTo>
                  <a:pt x="278" y="332"/>
                </a:lnTo>
                <a:lnTo>
                  <a:pt x="276" y="348"/>
                </a:lnTo>
                <a:lnTo>
                  <a:pt x="278" y="356"/>
                </a:lnTo>
                <a:lnTo>
                  <a:pt x="280" y="362"/>
                </a:lnTo>
                <a:lnTo>
                  <a:pt x="280" y="362"/>
                </a:lnTo>
                <a:lnTo>
                  <a:pt x="272" y="360"/>
                </a:lnTo>
                <a:lnTo>
                  <a:pt x="272" y="360"/>
                </a:lnTo>
                <a:lnTo>
                  <a:pt x="264" y="360"/>
                </a:lnTo>
                <a:lnTo>
                  <a:pt x="258" y="362"/>
                </a:lnTo>
                <a:lnTo>
                  <a:pt x="258" y="362"/>
                </a:lnTo>
                <a:lnTo>
                  <a:pt x="248" y="360"/>
                </a:lnTo>
                <a:lnTo>
                  <a:pt x="244" y="360"/>
                </a:lnTo>
                <a:lnTo>
                  <a:pt x="240" y="360"/>
                </a:lnTo>
                <a:lnTo>
                  <a:pt x="240" y="360"/>
                </a:lnTo>
                <a:lnTo>
                  <a:pt x="238" y="364"/>
                </a:lnTo>
                <a:lnTo>
                  <a:pt x="236" y="366"/>
                </a:lnTo>
                <a:lnTo>
                  <a:pt x="236" y="366"/>
                </a:lnTo>
                <a:lnTo>
                  <a:pt x="230" y="366"/>
                </a:lnTo>
                <a:lnTo>
                  <a:pt x="224" y="366"/>
                </a:lnTo>
                <a:lnTo>
                  <a:pt x="220" y="364"/>
                </a:lnTo>
                <a:lnTo>
                  <a:pt x="214" y="364"/>
                </a:lnTo>
                <a:lnTo>
                  <a:pt x="214" y="364"/>
                </a:lnTo>
                <a:lnTo>
                  <a:pt x="210" y="366"/>
                </a:lnTo>
                <a:lnTo>
                  <a:pt x="206" y="370"/>
                </a:lnTo>
                <a:lnTo>
                  <a:pt x="206" y="370"/>
                </a:lnTo>
                <a:lnTo>
                  <a:pt x="206" y="374"/>
                </a:lnTo>
                <a:lnTo>
                  <a:pt x="206" y="376"/>
                </a:lnTo>
                <a:lnTo>
                  <a:pt x="206" y="376"/>
                </a:lnTo>
                <a:lnTo>
                  <a:pt x="202" y="376"/>
                </a:lnTo>
                <a:lnTo>
                  <a:pt x="202" y="376"/>
                </a:lnTo>
                <a:lnTo>
                  <a:pt x="198" y="372"/>
                </a:lnTo>
                <a:lnTo>
                  <a:pt x="194" y="368"/>
                </a:lnTo>
                <a:lnTo>
                  <a:pt x="194" y="368"/>
                </a:lnTo>
                <a:lnTo>
                  <a:pt x="190" y="368"/>
                </a:lnTo>
                <a:lnTo>
                  <a:pt x="190" y="368"/>
                </a:lnTo>
                <a:lnTo>
                  <a:pt x="178" y="370"/>
                </a:lnTo>
                <a:lnTo>
                  <a:pt x="172" y="372"/>
                </a:lnTo>
                <a:lnTo>
                  <a:pt x="168" y="376"/>
                </a:lnTo>
                <a:lnTo>
                  <a:pt x="168" y="376"/>
                </a:lnTo>
                <a:lnTo>
                  <a:pt x="168" y="382"/>
                </a:lnTo>
                <a:lnTo>
                  <a:pt x="168" y="388"/>
                </a:lnTo>
                <a:lnTo>
                  <a:pt x="168" y="388"/>
                </a:lnTo>
                <a:lnTo>
                  <a:pt x="164" y="392"/>
                </a:lnTo>
                <a:lnTo>
                  <a:pt x="164" y="392"/>
                </a:lnTo>
                <a:lnTo>
                  <a:pt x="158" y="392"/>
                </a:lnTo>
                <a:lnTo>
                  <a:pt x="158" y="392"/>
                </a:lnTo>
                <a:lnTo>
                  <a:pt x="156" y="390"/>
                </a:lnTo>
                <a:lnTo>
                  <a:pt x="156" y="390"/>
                </a:lnTo>
                <a:lnTo>
                  <a:pt x="152" y="384"/>
                </a:lnTo>
                <a:lnTo>
                  <a:pt x="148" y="378"/>
                </a:lnTo>
                <a:lnTo>
                  <a:pt x="140" y="370"/>
                </a:lnTo>
                <a:lnTo>
                  <a:pt x="140" y="370"/>
                </a:lnTo>
                <a:lnTo>
                  <a:pt x="132" y="368"/>
                </a:lnTo>
                <a:lnTo>
                  <a:pt x="126" y="366"/>
                </a:lnTo>
                <a:lnTo>
                  <a:pt x="126" y="366"/>
                </a:lnTo>
                <a:lnTo>
                  <a:pt x="122" y="358"/>
                </a:lnTo>
                <a:lnTo>
                  <a:pt x="120" y="354"/>
                </a:lnTo>
                <a:lnTo>
                  <a:pt x="118" y="352"/>
                </a:lnTo>
                <a:lnTo>
                  <a:pt x="118" y="352"/>
                </a:lnTo>
                <a:lnTo>
                  <a:pt x="114" y="350"/>
                </a:lnTo>
                <a:lnTo>
                  <a:pt x="108" y="350"/>
                </a:lnTo>
                <a:lnTo>
                  <a:pt x="100" y="350"/>
                </a:lnTo>
                <a:lnTo>
                  <a:pt x="100" y="350"/>
                </a:lnTo>
                <a:lnTo>
                  <a:pt x="94" y="346"/>
                </a:lnTo>
                <a:lnTo>
                  <a:pt x="92" y="342"/>
                </a:lnTo>
                <a:lnTo>
                  <a:pt x="90" y="342"/>
                </a:lnTo>
                <a:lnTo>
                  <a:pt x="90" y="342"/>
                </a:lnTo>
                <a:lnTo>
                  <a:pt x="86" y="344"/>
                </a:lnTo>
                <a:lnTo>
                  <a:pt x="84" y="348"/>
                </a:lnTo>
                <a:lnTo>
                  <a:pt x="82" y="354"/>
                </a:lnTo>
                <a:lnTo>
                  <a:pt x="82" y="354"/>
                </a:lnTo>
                <a:lnTo>
                  <a:pt x="76" y="358"/>
                </a:lnTo>
                <a:lnTo>
                  <a:pt x="72" y="362"/>
                </a:lnTo>
                <a:lnTo>
                  <a:pt x="72" y="362"/>
                </a:lnTo>
                <a:lnTo>
                  <a:pt x="70" y="372"/>
                </a:lnTo>
                <a:lnTo>
                  <a:pt x="68" y="382"/>
                </a:lnTo>
                <a:lnTo>
                  <a:pt x="68" y="382"/>
                </a:lnTo>
                <a:lnTo>
                  <a:pt x="70" y="388"/>
                </a:lnTo>
                <a:lnTo>
                  <a:pt x="72" y="396"/>
                </a:lnTo>
                <a:lnTo>
                  <a:pt x="72" y="396"/>
                </a:lnTo>
                <a:lnTo>
                  <a:pt x="70" y="400"/>
                </a:lnTo>
                <a:lnTo>
                  <a:pt x="68" y="406"/>
                </a:lnTo>
                <a:lnTo>
                  <a:pt x="66" y="412"/>
                </a:lnTo>
                <a:lnTo>
                  <a:pt x="66" y="416"/>
                </a:lnTo>
                <a:lnTo>
                  <a:pt x="66" y="416"/>
                </a:lnTo>
                <a:lnTo>
                  <a:pt x="62" y="414"/>
                </a:lnTo>
                <a:lnTo>
                  <a:pt x="58" y="410"/>
                </a:lnTo>
                <a:lnTo>
                  <a:pt x="58" y="410"/>
                </a:lnTo>
                <a:lnTo>
                  <a:pt x="54" y="402"/>
                </a:lnTo>
                <a:lnTo>
                  <a:pt x="50" y="394"/>
                </a:lnTo>
                <a:lnTo>
                  <a:pt x="50" y="394"/>
                </a:lnTo>
                <a:lnTo>
                  <a:pt x="44" y="390"/>
                </a:lnTo>
                <a:lnTo>
                  <a:pt x="38" y="386"/>
                </a:lnTo>
                <a:lnTo>
                  <a:pt x="38" y="386"/>
                </a:lnTo>
                <a:lnTo>
                  <a:pt x="22" y="374"/>
                </a:lnTo>
                <a:lnTo>
                  <a:pt x="22" y="374"/>
                </a:lnTo>
                <a:lnTo>
                  <a:pt x="12" y="368"/>
                </a:lnTo>
                <a:lnTo>
                  <a:pt x="6" y="364"/>
                </a:lnTo>
                <a:lnTo>
                  <a:pt x="2" y="360"/>
                </a:lnTo>
                <a:lnTo>
                  <a:pt x="2" y="360"/>
                </a:lnTo>
                <a:lnTo>
                  <a:pt x="0" y="354"/>
                </a:lnTo>
                <a:lnTo>
                  <a:pt x="2" y="350"/>
                </a:lnTo>
                <a:lnTo>
                  <a:pt x="2" y="350"/>
                </a:lnTo>
                <a:lnTo>
                  <a:pt x="8" y="340"/>
                </a:lnTo>
                <a:lnTo>
                  <a:pt x="8" y="340"/>
                </a:lnTo>
                <a:lnTo>
                  <a:pt x="8" y="334"/>
                </a:lnTo>
                <a:lnTo>
                  <a:pt x="8" y="334"/>
                </a:lnTo>
                <a:lnTo>
                  <a:pt x="4" y="330"/>
                </a:lnTo>
                <a:lnTo>
                  <a:pt x="4" y="330"/>
                </a:lnTo>
                <a:lnTo>
                  <a:pt x="0" y="324"/>
                </a:lnTo>
                <a:lnTo>
                  <a:pt x="0" y="324"/>
                </a:lnTo>
                <a:lnTo>
                  <a:pt x="0" y="320"/>
                </a:lnTo>
                <a:lnTo>
                  <a:pt x="0" y="320"/>
                </a:lnTo>
                <a:lnTo>
                  <a:pt x="2" y="320"/>
                </a:lnTo>
                <a:lnTo>
                  <a:pt x="2" y="320"/>
                </a:lnTo>
                <a:lnTo>
                  <a:pt x="2" y="314"/>
                </a:lnTo>
                <a:lnTo>
                  <a:pt x="2" y="308"/>
                </a:lnTo>
                <a:lnTo>
                  <a:pt x="2" y="308"/>
                </a:lnTo>
                <a:lnTo>
                  <a:pt x="4" y="304"/>
                </a:lnTo>
                <a:lnTo>
                  <a:pt x="4" y="304"/>
                </a:lnTo>
                <a:lnTo>
                  <a:pt x="10" y="304"/>
                </a:lnTo>
                <a:lnTo>
                  <a:pt x="10" y="304"/>
                </a:lnTo>
                <a:lnTo>
                  <a:pt x="12" y="300"/>
                </a:lnTo>
                <a:lnTo>
                  <a:pt x="12" y="300"/>
                </a:lnTo>
                <a:lnTo>
                  <a:pt x="12" y="296"/>
                </a:lnTo>
                <a:lnTo>
                  <a:pt x="12" y="290"/>
                </a:lnTo>
                <a:lnTo>
                  <a:pt x="12" y="290"/>
                </a:lnTo>
                <a:lnTo>
                  <a:pt x="14" y="288"/>
                </a:lnTo>
                <a:lnTo>
                  <a:pt x="14" y="288"/>
                </a:lnTo>
                <a:lnTo>
                  <a:pt x="16" y="282"/>
                </a:lnTo>
                <a:lnTo>
                  <a:pt x="16" y="282"/>
                </a:lnTo>
                <a:lnTo>
                  <a:pt x="20" y="276"/>
                </a:lnTo>
                <a:lnTo>
                  <a:pt x="26" y="272"/>
                </a:lnTo>
                <a:lnTo>
                  <a:pt x="26" y="272"/>
                </a:lnTo>
                <a:lnTo>
                  <a:pt x="32" y="272"/>
                </a:lnTo>
                <a:lnTo>
                  <a:pt x="32" y="272"/>
                </a:lnTo>
                <a:lnTo>
                  <a:pt x="34" y="272"/>
                </a:lnTo>
                <a:lnTo>
                  <a:pt x="34" y="272"/>
                </a:lnTo>
                <a:lnTo>
                  <a:pt x="36" y="280"/>
                </a:lnTo>
                <a:lnTo>
                  <a:pt x="36" y="280"/>
                </a:lnTo>
                <a:lnTo>
                  <a:pt x="38" y="282"/>
                </a:lnTo>
                <a:lnTo>
                  <a:pt x="38" y="282"/>
                </a:lnTo>
                <a:lnTo>
                  <a:pt x="40" y="282"/>
                </a:lnTo>
                <a:lnTo>
                  <a:pt x="40" y="282"/>
                </a:lnTo>
                <a:lnTo>
                  <a:pt x="42" y="280"/>
                </a:lnTo>
                <a:lnTo>
                  <a:pt x="42" y="280"/>
                </a:lnTo>
                <a:lnTo>
                  <a:pt x="42" y="272"/>
                </a:lnTo>
                <a:lnTo>
                  <a:pt x="42" y="272"/>
                </a:lnTo>
                <a:lnTo>
                  <a:pt x="40" y="268"/>
                </a:lnTo>
                <a:lnTo>
                  <a:pt x="40" y="268"/>
                </a:lnTo>
                <a:lnTo>
                  <a:pt x="38" y="262"/>
                </a:lnTo>
                <a:lnTo>
                  <a:pt x="38" y="262"/>
                </a:lnTo>
                <a:lnTo>
                  <a:pt x="34" y="260"/>
                </a:lnTo>
                <a:lnTo>
                  <a:pt x="34" y="260"/>
                </a:lnTo>
                <a:lnTo>
                  <a:pt x="32" y="258"/>
                </a:lnTo>
                <a:lnTo>
                  <a:pt x="32" y="258"/>
                </a:lnTo>
                <a:lnTo>
                  <a:pt x="36" y="252"/>
                </a:lnTo>
                <a:lnTo>
                  <a:pt x="36" y="252"/>
                </a:lnTo>
                <a:lnTo>
                  <a:pt x="40" y="252"/>
                </a:lnTo>
                <a:lnTo>
                  <a:pt x="40" y="252"/>
                </a:lnTo>
                <a:lnTo>
                  <a:pt x="40" y="256"/>
                </a:lnTo>
                <a:lnTo>
                  <a:pt x="40" y="256"/>
                </a:lnTo>
                <a:lnTo>
                  <a:pt x="44" y="256"/>
                </a:lnTo>
                <a:lnTo>
                  <a:pt x="44" y="256"/>
                </a:lnTo>
                <a:lnTo>
                  <a:pt x="46" y="254"/>
                </a:lnTo>
                <a:lnTo>
                  <a:pt x="46" y="254"/>
                </a:lnTo>
                <a:lnTo>
                  <a:pt x="52" y="254"/>
                </a:lnTo>
                <a:lnTo>
                  <a:pt x="52" y="254"/>
                </a:lnTo>
                <a:lnTo>
                  <a:pt x="58" y="250"/>
                </a:lnTo>
                <a:lnTo>
                  <a:pt x="58" y="250"/>
                </a:lnTo>
                <a:lnTo>
                  <a:pt x="58" y="248"/>
                </a:lnTo>
                <a:lnTo>
                  <a:pt x="60" y="244"/>
                </a:lnTo>
                <a:lnTo>
                  <a:pt x="60" y="244"/>
                </a:lnTo>
                <a:lnTo>
                  <a:pt x="64" y="244"/>
                </a:lnTo>
                <a:lnTo>
                  <a:pt x="64" y="244"/>
                </a:lnTo>
                <a:lnTo>
                  <a:pt x="66" y="248"/>
                </a:lnTo>
                <a:lnTo>
                  <a:pt x="66" y="248"/>
                </a:lnTo>
                <a:lnTo>
                  <a:pt x="70" y="246"/>
                </a:lnTo>
                <a:lnTo>
                  <a:pt x="70" y="246"/>
                </a:lnTo>
                <a:lnTo>
                  <a:pt x="72" y="242"/>
                </a:lnTo>
                <a:lnTo>
                  <a:pt x="72" y="242"/>
                </a:lnTo>
                <a:lnTo>
                  <a:pt x="72" y="236"/>
                </a:lnTo>
                <a:lnTo>
                  <a:pt x="72" y="232"/>
                </a:lnTo>
                <a:lnTo>
                  <a:pt x="72" y="232"/>
                </a:lnTo>
                <a:lnTo>
                  <a:pt x="68" y="232"/>
                </a:lnTo>
                <a:lnTo>
                  <a:pt x="68" y="232"/>
                </a:lnTo>
                <a:lnTo>
                  <a:pt x="60" y="220"/>
                </a:lnTo>
                <a:lnTo>
                  <a:pt x="60" y="220"/>
                </a:lnTo>
                <a:lnTo>
                  <a:pt x="52" y="212"/>
                </a:lnTo>
                <a:lnTo>
                  <a:pt x="52" y="212"/>
                </a:lnTo>
                <a:lnTo>
                  <a:pt x="50" y="210"/>
                </a:lnTo>
                <a:lnTo>
                  <a:pt x="50" y="210"/>
                </a:lnTo>
                <a:lnTo>
                  <a:pt x="52" y="208"/>
                </a:lnTo>
                <a:lnTo>
                  <a:pt x="52" y="208"/>
                </a:lnTo>
                <a:lnTo>
                  <a:pt x="56" y="208"/>
                </a:lnTo>
                <a:lnTo>
                  <a:pt x="56" y="208"/>
                </a:lnTo>
                <a:lnTo>
                  <a:pt x="62" y="212"/>
                </a:lnTo>
                <a:lnTo>
                  <a:pt x="62" y="212"/>
                </a:lnTo>
                <a:lnTo>
                  <a:pt x="66" y="212"/>
                </a:lnTo>
                <a:lnTo>
                  <a:pt x="72" y="210"/>
                </a:lnTo>
                <a:lnTo>
                  <a:pt x="72" y="210"/>
                </a:lnTo>
                <a:lnTo>
                  <a:pt x="74" y="208"/>
                </a:lnTo>
                <a:lnTo>
                  <a:pt x="76" y="204"/>
                </a:lnTo>
                <a:lnTo>
                  <a:pt x="76" y="204"/>
                </a:lnTo>
                <a:lnTo>
                  <a:pt x="76" y="200"/>
                </a:lnTo>
                <a:lnTo>
                  <a:pt x="76" y="200"/>
                </a:lnTo>
                <a:lnTo>
                  <a:pt x="72" y="200"/>
                </a:lnTo>
                <a:lnTo>
                  <a:pt x="72" y="200"/>
                </a:lnTo>
                <a:lnTo>
                  <a:pt x="68" y="198"/>
                </a:lnTo>
                <a:lnTo>
                  <a:pt x="68" y="198"/>
                </a:lnTo>
                <a:lnTo>
                  <a:pt x="68" y="194"/>
                </a:lnTo>
                <a:lnTo>
                  <a:pt x="68" y="194"/>
                </a:lnTo>
                <a:lnTo>
                  <a:pt x="66" y="192"/>
                </a:lnTo>
                <a:lnTo>
                  <a:pt x="66" y="192"/>
                </a:lnTo>
                <a:lnTo>
                  <a:pt x="62" y="194"/>
                </a:lnTo>
                <a:lnTo>
                  <a:pt x="62" y="194"/>
                </a:lnTo>
                <a:lnTo>
                  <a:pt x="60" y="192"/>
                </a:lnTo>
                <a:lnTo>
                  <a:pt x="58" y="190"/>
                </a:lnTo>
                <a:lnTo>
                  <a:pt x="58" y="190"/>
                </a:lnTo>
                <a:lnTo>
                  <a:pt x="56" y="184"/>
                </a:lnTo>
                <a:lnTo>
                  <a:pt x="56" y="184"/>
                </a:lnTo>
                <a:lnTo>
                  <a:pt x="54" y="182"/>
                </a:lnTo>
                <a:lnTo>
                  <a:pt x="54" y="182"/>
                </a:lnTo>
                <a:lnTo>
                  <a:pt x="50" y="182"/>
                </a:lnTo>
                <a:lnTo>
                  <a:pt x="50" y="182"/>
                </a:lnTo>
                <a:lnTo>
                  <a:pt x="46" y="180"/>
                </a:lnTo>
                <a:lnTo>
                  <a:pt x="46" y="180"/>
                </a:lnTo>
                <a:lnTo>
                  <a:pt x="42" y="180"/>
                </a:lnTo>
                <a:lnTo>
                  <a:pt x="42" y="180"/>
                </a:lnTo>
                <a:lnTo>
                  <a:pt x="40" y="176"/>
                </a:lnTo>
                <a:lnTo>
                  <a:pt x="38" y="172"/>
                </a:lnTo>
                <a:lnTo>
                  <a:pt x="38" y="172"/>
                </a:lnTo>
                <a:lnTo>
                  <a:pt x="40" y="168"/>
                </a:lnTo>
                <a:lnTo>
                  <a:pt x="42" y="164"/>
                </a:lnTo>
                <a:lnTo>
                  <a:pt x="42" y="164"/>
                </a:lnTo>
                <a:lnTo>
                  <a:pt x="40" y="162"/>
                </a:lnTo>
                <a:lnTo>
                  <a:pt x="40" y="162"/>
                </a:lnTo>
                <a:lnTo>
                  <a:pt x="40" y="158"/>
                </a:lnTo>
                <a:lnTo>
                  <a:pt x="40" y="158"/>
                </a:lnTo>
                <a:lnTo>
                  <a:pt x="44" y="158"/>
                </a:lnTo>
                <a:lnTo>
                  <a:pt x="44" y="158"/>
                </a:lnTo>
                <a:lnTo>
                  <a:pt x="46" y="150"/>
                </a:lnTo>
                <a:lnTo>
                  <a:pt x="48" y="144"/>
                </a:lnTo>
                <a:lnTo>
                  <a:pt x="48" y="144"/>
                </a:lnTo>
                <a:lnTo>
                  <a:pt x="52" y="140"/>
                </a:lnTo>
                <a:lnTo>
                  <a:pt x="54" y="134"/>
                </a:lnTo>
                <a:lnTo>
                  <a:pt x="54" y="134"/>
                </a:lnTo>
                <a:lnTo>
                  <a:pt x="54" y="130"/>
                </a:lnTo>
                <a:lnTo>
                  <a:pt x="54" y="130"/>
                </a:lnTo>
                <a:lnTo>
                  <a:pt x="56" y="124"/>
                </a:lnTo>
                <a:lnTo>
                  <a:pt x="56" y="124"/>
                </a:lnTo>
                <a:lnTo>
                  <a:pt x="52" y="122"/>
                </a:lnTo>
                <a:lnTo>
                  <a:pt x="52" y="122"/>
                </a:lnTo>
                <a:lnTo>
                  <a:pt x="48" y="120"/>
                </a:lnTo>
                <a:lnTo>
                  <a:pt x="44" y="122"/>
                </a:lnTo>
                <a:lnTo>
                  <a:pt x="40" y="122"/>
                </a:lnTo>
                <a:lnTo>
                  <a:pt x="38" y="120"/>
                </a:lnTo>
                <a:lnTo>
                  <a:pt x="38" y="120"/>
                </a:lnTo>
                <a:lnTo>
                  <a:pt x="38" y="118"/>
                </a:lnTo>
                <a:lnTo>
                  <a:pt x="38" y="116"/>
                </a:lnTo>
                <a:lnTo>
                  <a:pt x="38" y="116"/>
                </a:lnTo>
                <a:lnTo>
                  <a:pt x="36" y="114"/>
                </a:lnTo>
                <a:lnTo>
                  <a:pt x="36" y="114"/>
                </a:lnTo>
                <a:lnTo>
                  <a:pt x="34" y="108"/>
                </a:lnTo>
                <a:lnTo>
                  <a:pt x="34" y="102"/>
                </a:lnTo>
                <a:lnTo>
                  <a:pt x="34" y="102"/>
                </a:lnTo>
                <a:lnTo>
                  <a:pt x="36" y="98"/>
                </a:lnTo>
                <a:lnTo>
                  <a:pt x="36" y="98"/>
                </a:lnTo>
                <a:lnTo>
                  <a:pt x="38" y="92"/>
                </a:lnTo>
                <a:lnTo>
                  <a:pt x="38" y="92"/>
                </a:lnTo>
                <a:lnTo>
                  <a:pt x="40" y="92"/>
                </a:lnTo>
                <a:lnTo>
                  <a:pt x="40" y="92"/>
                </a:lnTo>
                <a:lnTo>
                  <a:pt x="44" y="92"/>
                </a:lnTo>
                <a:lnTo>
                  <a:pt x="44" y="92"/>
                </a:lnTo>
                <a:lnTo>
                  <a:pt x="50" y="94"/>
                </a:lnTo>
                <a:lnTo>
                  <a:pt x="50" y="94"/>
                </a:lnTo>
                <a:lnTo>
                  <a:pt x="54" y="90"/>
                </a:lnTo>
                <a:lnTo>
                  <a:pt x="54" y="90"/>
                </a:lnTo>
                <a:lnTo>
                  <a:pt x="54" y="88"/>
                </a:lnTo>
                <a:lnTo>
                  <a:pt x="54" y="88"/>
                </a:lnTo>
                <a:lnTo>
                  <a:pt x="50" y="86"/>
                </a:lnTo>
                <a:lnTo>
                  <a:pt x="50" y="86"/>
                </a:lnTo>
                <a:lnTo>
                  <a:pt x="46" y="88"/>
                </a:lnTo>
                <a:lnTo>
                  <a:pt x="46" y="88"/>
                </a:lnTo>
                <a:lnTo>
                  <a:pt x="40" y="86"/>
                </a:lnTo>
                <a:lnTo>
                  <a:pt x="40" y="86"/>
                </a:lnTo>
                <a:lnTo>
                  <a:pt x="36" y="86"/>
                </a:lnTo>
                <a:lnTo>
                  <a:pt x="36" y="86"/>
                </a:lnTo>
                <a:lnTo>
                  <a:pt x="32" y="84"/>
                </a:lnTo>
                <a:lnTo>
                  <a:pt x="32" y="84"/>
                </a:lnTo>
                <a:lnTo>
                  <a:pt x="30" y="80"/>
                </a:lnTo>
                <a:lnTo>
                  <a:pt x="30" y="80"/>
                </a:lnTo>
                <a:lnTo>
                  <a:pt x="24" y="82"/>
                </a:lnTo>
                <a:lnTo>
                  <a:pt x="24" y="82"/>
                </a:lnTo>
                <a:lnTo>
                  <a:pt x="22" y="80"/>
                </a:lnTo>
                <a:lnTo>
                  <a:pt x="22" y="80"/>
                </a:lnTo>
                <a:lnTo>
                  <a:pt x="24" y="76"/>
                </a:lnTo>
                <a:lnTo>
                  <a:pt x="24" y="76"/>
                </a:lnTo>
                <a:lnTo>
                  <a:pt x="24" y="74"/>
                </a:lnTo>
                <a:lnTo>
                  <a:pt x="24" y="74"/>
                </a:lnTo>
                <a:lnTo>
                  <a:pt x="22" y="72"/>
                </a:lnTo>
                <a:lnTo>
                  <a:pt x="22" y="72"/>
                </a:lnTo>
                <a:lnTo>
                  <a:pt x="24" y="68"/>
                </a:lnTo>
                <a:lnTo>
                  <a:pt x="24" y="68"/>
                </a:lnTo>
                <a:lnTo>
                  <a:pt x="26" y="68"/>
                </a:lnTo>
                <a:lnTo>
                  <a:pt x="26" y="68"/>
                </a:lnTo>
                <a:lnTo>
                  <a:pt x="28" y="66"/>
                </a:lnTo>
                <a:lnTo>
                  <a:pt x="28" y="66"/>
                </a:lnTo>
                <a:lnTo>
                  <a:pt x="28" y="64"/>
                </a:lnTo>
                <a:lnTo>
                  <a:pt x="28" y="64"/>
                </a:lnTo>
                <a:lnTo>
                  <a:pt x="24" y="62"/>
                </a:lnTo>
                <a:lnTo>
                  <a:pt x="24" y="62"/>
                </a:lnTo>
                <a:lnTo>
                  <a:pt x="22" y="62"/>
                </a:lnTo>
                <a:lnTo>
                  <a:pt x="22" y="62"/>
                </a:lnTo>
                <a:lnTo>
                  <a:pt x="18" y="64"/>
                </a:lnTo>
                <a:lnTo>
                  <a:pt x="18" y="64"/>
                </a:lnTo>
                <a:lnTo>
                  <a:pt x="16" y="62"/>
                </a:lnTo>
                <a:lnTo>
                  <a:pt x="16" y="62"/>
                </a:lnTo>
                <a:lnTo>
                  <a:pt x="14" y="60"/>
                </a:lnTo>
                <a:lnTo>
                  <a:pt x="14" y="60"/>
                </a:lnTo>
                <a:lnTo>
                  <a:pt x="18" y="54"/>
                </a:lnTo>
                <a:lnTo>
                  <a:pt x="18" y="54"/>
                </a:lnTo>
                <a:lnTo>
                  <a:pt x="18" y="50"/>
                </a:lnTo>
                <a:lnTo>
                  <a:pt x="18" y="50"/>
                </a:lnTo>
                <a:lnTo>
                  <a:pt x="14" y="48"/>
                </a:lnTo>
                <a:lnTo>
                  <a:pt x="14" y="48"/>
                </a:lnTo>
                <a:lnTo>
                  <a:pt x="16" y="44"/>
                </a:lnTo>
                <a:lnTo>
                  <a:pt x="16" y="44"/>
                </a:lnTo>
                <a:lnTo>
                  <a:pt x="16" y="40"/>
                </a:lnTo>
                <a:lnTo>
                  <a:pt x="16" y="40"/>
                </a:lnTo>
                <a:lnTo>
                  <a:pt x="10" y="36"/>
                </a:lnTo>
                <a:lnTo>
                  <a:pt x="6" y="34"/>
                </a:lnTo>
                <a:lnTo>
                  <a:pt x="6" y="32"/>
                </a:lnTo>
                <a:lnTo>
                  <a:pt x="6" y="32"/>
                </a:lnTo>
                <a:lnTo>
                  <a:pt x="14" y="32"/>
                </a:lnTo>
                <a:lnTo>
                  <a:pt x="22" y="30"/>
                </a:lnTo>
                <a:lnTo>
                  <a:pt x="22" y="30"/>
                </a:lnTo>
                <a:lnTo>
                  <a:pt x="26" y="26"/>
                </a:lnTo>
                <a:lnTo>
                  <a:pt x="30" y="24"/>
                </a:lnTo>
                <a:lnTo>
                  <a:pt x="30" y="24"/>
                </a:lnTo>
                <a:lnTo>
                  <a:pt x="38" y="22"/>
                </a:lnTo>
                <a:lnTo>
                  <a:pt x="46" y="22"/>
                </a:lnTo>
                <a:lnTo>
                  <a:pt x="46" y="22"/>
                </a:lnTo>
                <a:lnTo>
                  <a:pt x="56" y="14"/>
                </a:lnTo>
                <a:lnTo>
                  <a:pt x="64" y="8"/>
                </a:lnTo>
                <a:lnTo>
                  <a:pt x="64" y="8"/>
                </a:lnTo>
                <a:lnTo>
                  <a:pt x="72" y="8"/>
                </a:lnTo>
                <a:lnTo>
                  <a:pt x="80" y="6"/>
                </a:lnTo>
                <a:lnTo>
                  <a:pt x="80" y="6"/>
                </a:lnTo>
                <a:lnTo>
                  <a:pt x="86" y="2"/>
                </a:lnTo>
                <a:lnTo>
                  <a:pt x="90" y="0"/>
                </a:lnTo>
                <a:lnTo>
                  <a:pt x="94" y="0"/>
                </a:lnTo>
                <a:lnTo>
                  <a:pt x="94" y="0"/>
                </a:lnTo>
                <a:lnTo>
                  <a:pt x="96" y="4"/>
                </a:lnTo>
                <a:lnTo>
                  <a:pt x="100" y="8"/>
                </a:lnTo>
                <a:lnTo>
                  <a:pt x="100" y="8"/>
                </a:lnTo>
                <a:lnTo>
                  <a:pt x="100" y="10"/>
                </a:lnTo>
                <a:lnTo>
                  <a:pt x="102" y="12"/>
                </a:lnTo>
                <a:lnTo>
                  <a:pt x="106" y="12"/>
                </a:lnTo>
                <a:lnTo>
                  <a:pt x="106" y="12"/>
                </a:lnTo>
                <a:lnTo>
                  <a:pt x="114" y="16"/>
                </a:lnTo>
                <a:lnTo>
                  <a:pt x="124" y="20"/>
                </a:lnTo>
                <a:lnTo>
                  <a:pt x="124" y="20"/>
                </a:lnTo>
                <a:lnTo>
                  <a:pt x="130" y="26"/>
                </a:lnTo>
                <a:lnTo>
                  <a:pt x="138" y="34"/>
                </a:lnTo>
                <a:lnTo>
                  <a:pt x="138" y="34"/>
                </a:lnTo>
                <a:lnTo>
                  <a:pt x="146" y="46"/>
                </a:lnTo>
                <a:lnTo>
                  <a:pt x="146" y="46"/>
                </a:lnTo>
                <a:lnTo>
                  <a:pt x="148" y="58"/>
                </a:lnTo>
                <a:lnTo>
                  <a:pt x="152" y="68"/>
                </a:lnTo>
                <a:lnTo>
                  <a:pt x="152" y="68"/>
                </a:lnTo>
                <a:lnTo>
                  <a:pt x="158" y="78"/>
                </a:lnTo>
                <a:lnTo>
                  <a:pt x="164" y="84"/>
                </a:lnTo>
                <a:lnTo>
                  <a:pt x="164" y="84"/>
                </a:lnTo>
                <a:lnTo>
                  <a:pt x="170" y="86"/>
                </a:lnTo>
                <a:lnTo>
                  <a:pt x="178" y="86"/>
                </a:lnTo>
                <a:lnTo>
                  <a:pt x="178" y="86"/>
                </a:lnTo>
                <a:lnTo>
                  <a:pt x="182" y="88"/>
                </a:lnTo>
                <a:lnTo>
                  <a:pt x="188" y="92"/>
                </a:lnTo>
                <a:lnTo>
                  <a:pt x="188" y="92"/>
                </a:lnTo>
                <a:lnTo>
                  <a:pt x="190" y="98"/>
                </a:lnTo>
                <a:lnTo>
                  <a:pt x="192" y="104"/>
                </a:lnTo>
                <a:lnTo>
                  <a:pt x="192" y="104"/>
                </a:lnTo>
                <a:lnTo>
                  <a:pt x="192" y="114"/>
                </a:lnTo>
                <a:lnTo>
                  <a:pt x="194" y="118"/>
                </a:lnTo>
                <a:lnTo>
                  <a:pt x="194" y="122"/>
                </a:lnTo>
                <a:lnTo>
                  <a:pt x="194" y="122"/>
                </a:lnTo>
                <a:lnTo>
                  <a:pt x="198" y="126"/>
                </a:lnTo>
                <a:lnTo>
                  <a:pt x="204" y="130"/>
                </a:lnTo>
                <a:lnTo>
                  <a:pt x="214" y="136"/>
                </a:lnTo>
                <a:lnTo>
                  <a:pt x="214" y="136"/>
                </a:lnTo>
                <a:lnTo>
                  <a:pt x="232" y="142"/>
                </a:lnTo>
                <a:lnTo>
                  <a:pt x="242" y="144"/>
                </a:lnTo>
                <a:lnTo>
                  <a:pt x="250" y="144"/>
                </a:lnTo>
                <a:lnTo>
                  <a:pt x="250" y="144"/>
                </a:lnTo>
                <a:lnTo>
                  <a:pt x="254" y="142"/>
                </a:lnTo>
                <a:lnTo>
                  <a:pt x="256" y="138"/>
                </a:lnTo>
                <a:lnTo>
                  <a:pt x="260" y="134"/>
                </a:lnTo>
                <a:lnTo>
                  <a:pt x="264" y="132"/>
                </a:lnTo>
                <a:lnTo>
                  <a:pt x="264" y="132"/>
                </a:lnTo>
                <a:lnTo>
                  <a:pt x="266" y="134"/>
                </a:lnTo>
                <a:lnTo>
                  <a:pt x="270" y="138"/>
                </a:lnTo>
                <a:lnTo>
                  <a:pt x="272" y="142"/>
                </a:lnTo>
                <a:lnTo>
                  <a:pt x="274" y="146"/>
                </a:lnTo>
                <a:lnTo>
                  <a:pt x="274" y="146"/>
                </a:lnTo>
                <a:lnTo>
                  <a:pt x="272" y="148"/>
                </a:lnTo>
                <a:lnTo>
                  <a:pt x="268" y="152"/>
                </a:lnTo>
                <a:lnTo>
                  <a:pt x="264" y="156"/>
                </a:lnTo>
                <a:lnTo>
                  <a:pt x="262" y="160"/>
                </a:lnTo>
                <a:lnTo>
                  <a:pt x="262" y="160"/>
                </a:lnTo>
                <a:lnTo>
                  <a:pt x="262" y="164"/>
                </a:lnTo>
                <a:lnTo>
                  <a:pt x="266" y="170"/>
                </a:lnTo>
                <a:lnTo>
                  <a:pt x="274" y="180"/>
                </a:lnTo>
                <a:lnTo>
                  <a:pt x="274" y="180"/>
                </a:lnTo>
                <a:lnTo>
                  <a:pt x="280" y="180"/>
                </a:lnTo>
                <a:lnTo>
                  <a:pt x="286" y="180"/>
                </a:lnTo>
                <a:lnTo>
                  <a:pt x="286" y="180"/>
                </a:lnTo>
                <a:lnTo>
                  <a:pt x="274" y="186"/>
                </a:lnTo>
                <a:lnTo>
                  <a:pt x="270" y="188"/>
                </a:lnTo>
                <a:lnTo>
                  <a:pt x="266" y="192"/>
                </a:lnTo>
                <a:lnTo>
                  <a:pt x="266" y="192"/>
                </a:lnTo>
                <a:lnTo>
                  <a:pt x="264" y="198"/>
                </a:lnTo>
                <a:lnTo>
                  <a:pt x="264" y="206"/>
                </a:lnTo>
                <a:lnTo>
                  <a:pt x="264" y="220"/>
                </a:lnTo>
                <a:lnTo>
                  <a:pt x="264" y="220"/>
                </a:lnTo>
                <a:lnTo>
                  <a:pt x="266" y="232"/>
                </a:lnTo>
                <a:lnTo>
                  <a:pt x="270" y="246"/>
                </a:lnTo>
                <a:lnTo>
                  <a:pt x="270" y="246"/>
                </a:lnTo>
                <a:lnTo>
                  <a:pt x="276" y="254"/>
                </a:lnTo>
                <a:lnTo>
                  <a:pt x="282" y="262"/>
                </a:lnTo>
                <a:lnTo>
                  <a:pt x="282" y="262"/>
                </a:lnTo>
                <a:lnTo>
                  <a:pt x="294" y="272"/>
                </a:lnTo>
                <a:lnTo>
                  <a:pt x="300" y="276"/>
                </a:lnTo>
                <a:lnTo>
                  <a:pt x="302" y="282"/>
                </a:lnTo>
                <a:lnTo>
                  <a:pt x="302" y="28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79" name="Freeform 319"/>
          <p:cNvSpPr>
            <a:spLocks noChangeAspect="1"/>
          </p:cNvSpPr>
          <p:nvPr/>
        </p:nvSpPr>
        <p:spPr bwMode="auto">
          <a:xfrm>
            <a:off x="10462813" y="4927620"/>
            <a:ext cx="124967" cy="105905"/>
          </a:xfrm>
          <a:custGeom>
            <a:avLst/>
            <a:gdLst/>
            <a:ahLst/>
            <a:cxnLst>
              <a:cxn ang="0">
                <a:pos x="170" y="62"/>
              </a:cxn>
              <a:cxn ang="0">
                <a:pos x="174" y="84"/>
              </a:cxn>
              <a:cxn ang="0">
                <a:pos x="166" y="86"/>
              </a:cxn>
              <a:cxn ang="0">
                <a:pos x="162" y="90"/>
              </a:cxn>
              <a:cxn ang="0">
                <a:pos x="152" y="102"/>
              </a:cxn>
              <a:cxn ang="0">
                <a:pos x="148" y="106"/>
              </a:cxn>
              <a:cxn ang="0">
                <a:pos x="134" y="108"/>
              </a:cxn>
              <a:cxn ang="0">
                <a:pos x="122" y="108"/>
              </a:cxn>
              <a:cxn ang="0">
                <a:pos x="98" y="120"/>
              </a:cxn>
              <a:cxn ang="0">
                <a:pos x="92" y="126"/>
              </a:cxn>
              <a:cxn ang="0">
                <a:pos x="86" y="134"/>
              </a:cxn>
              <a:cxn ang="0">
                <a:pos x="74" y="136"/>
              </a:cxn>
              <a:cxn ang="0">
                <a:pos x="46" y="138"/>
              </a:cxn>
              <a:cxn ang="0">
                <a:pos x="40" y="144"/>
              </a:cxn>
              <a:cxn ang="0">
                <a:pos x="34" y="138"/>
              </a:cxn>
              <a:cxn ang="0">
                <a:pos x="20" y="128"/>
              </a:cxn>
              <a:cxn ang="0">
                <a:pos x="16" y="124"/>
              </a:cxn>
              <a:cxn ang="0">
                <a:pos x="2" y="98"/>
              </a:cxn>
              <a:cxn ang="0">
                <a:pos x="0" y="88"/>
              </a:cxn>
              <a:cxn ang="0">
                <a:pos x="0" y="76"/>
              </a:cxn>
              <a:cxn ang="0">
                <a:pos x="4" y="40"/>
              </a:cxn>
              <a:cxn ang="0">
                <a:pos x="4" y="30"/>
              </a:cxn>
              <a:cxn ang="0">
                <a:pos x="6" y="32"/>
              </a:cxn>
              <a:cxn ang="0">
                <a:pos x="12" y="32"/>
              </a:cxn>
              <a:cxn ang="0">
                <a:pos x="16" y="28"/>
              </a:cxn>
              <a:cxn ang="0">
                <a:pos x="16" y="16"/>
              </a:cxn>
              <a:cxn ang="0">
                <a:pos x="20" y="12"/>
              </a:cxn>
              <a:cxn ang="0">
                <a:pos x="38" y="8"/>
              </a:cxn>
              <a:cxn ang="0">
                <a:pos x="42" y="8"/>
              </a:cxn>
              <a:cxn ang="0">
                <a:pos x="46" y="12"/>
              </a:cxn>
              <a:cxn ang="0">
                <a:pos x="50" y="16"/>
              </a:cxn>
              <a:cxn ang="0">
                <a:pos x="54" y="16"/>
              </a:cxn>
              <a:cxn ang="0">
                <a:pos x="54" y="10"/>
              </a:cxn>
              <a:cxn ang="0">
                <a:pos x="58" y="6"/>
              </a:cxn>
              <a:cxn ang="0">
                <a:pos x="62" y="4"/>
              </a:cxn>
              <a:cxn ang="0">
                <a:pos x="72" y="6"/>
              </a:cxn>
              <a:cxn ang="0">
                <a:pos x="84" y="6"/>
              </a:cxn>
              <a:cxn ang="0">
                <a:pos x="86" y="4"/>
              </a:cxn>
              <a:cxn ang="0">
                <a:pos x="88" y="0"/>
              </a:cxn>
              <a:cxn ang="0">
                <a:pos x="96" y="0"/>
              </a:cxn>
              <a:cxn ang="0">
                <a:pos x="106" y="2"/>
              </a:cxn>
              <a:cxn ang="0">
                <a:pos x="120" y="0"/>
              </a:cxn>
              <a:cxn ang="0">
                <a:pos x="128" y="2"/>
              </a:cxn>
              <a:cxn ang="0">
                <a:pos x="134" y="8"/>
              </a:cxn>
              <a:cxn ang="0">
                <a:pos x="152" y="18"/>
              </a:cxn>
              <a:cxn ang="0">
                <a:pos x="160" y="24"/>
              </a:cxn>
              <a:cxn ang="0">
                <a:pos x="166" y="42"/>
              </a:cxn>
              <a:cxn ang="0">
                <a:pos x="170" y="62"/>
              </a:cxn>
            </a:cxnLst>
            <a:rect l="0" t="0" r="r" b="b"/>
            <a:pathLst>
              <a:path w="174" h="144">
                <a:moveTo>
                  <a:pt x="170" y="62"/>
                </a:moveTo>
                <a:lnTo>
                  <a:pt x="170" y="62"/>
                </a:lnTo>
                <a:lnTo>
                  <a:pt x="174" y="84"/>
                </a:lnTo>
                <a:lnTo>
                  <a:pt x="174" y="84"/>
                </a:lnTo>
                <a:lnTo>
                  <a:pt x="170" y="84"/>
                </a:lnTo>
                <a:lnTo>
                  <a:pt x="166" y="86"/>
                </a:lnTo>
                <a:lnTo>
                  <a:pt x="166" y="86"/>
                </a:lnTo>
                <a:lnTo>
                  <a:pt x="162" y="90"/>
                </a:lnTo>
                <a:lnTo>
                  <a:pt x="156" y="96"/>
                </a:lnTo>
                <a:lnTo>
                  <a:pt x="152" y="102"/>
                </a:lnTo>
                <a:lnTo>
                  <a:pt x="148" y="106"/>
                </a:lnTo>
                <a:lnTo>
                  <a:pt x="148" y="106"/>
                </a:lnTo>
                <a:lnTo>
                  <a:pt x="142" y="106"/>
                </a:lnTo>
                <a:lnTo>
                  <a:pt x="134" y="108"/>
                </a:lnTo>
                <a:lnTo>
                  <a:pt x="122" y="108"/>
                </a:lnTo>
                <a:lnTo>
                  <a:pt x="122" y="108"/>
                </a:lnTo>
                <a:lnTo>
                  <a:pt x="110" y="112"/>
                </a:lnTo>
                <a:lnTo>
                  <a:pt x="98" y="120"/>
                </a:lnTo>
                <a:lnTo>
                  <a:pt x="98" y="120"/>
                </a:lnTo>
                <a:lnTo>
                  <a:pt x="92" y="126"/>
                </a:lnTo>
                <a:lnTo>
                  <a:pt x="86" y="134"/>
                </a:lnTo>
                <a:lnTo>
                  <a:pt x="86" y="134"/>
                </a:lnTo>
                <a:lnTo>
                  <a:pt x="80" y="136"/>
                </a:lnTo>
                <a:lnTo>
                  <a:pt x="74" y="136"/>
                </a:lnTo>
                <a:lnTo>
                  <a:pt x="58" y="136"/>
                </a:lnTo>
                <a:lnTo>
                  <a:pt x="46" y="138"/>
                </a:lnTo>
                <a:lnTo>
                  <a:pt x="40" y="140"/>
                </a:lnTo>
                <a:lnTo>
                  <a:pt x="40" y="144"/>
                </a:lnTo>
                <a:lnTo>
                  <a:pt x="40" y="144"/>
                </a:lnTo>
                <a:lnTo>
                  <a:pt x="34" y="138"/>
                </a:lnTo>
                <a:lnTo>
                  <a:pt x="28" y="134"/>
                </a:lnTo>
                <a:lnTo>
                  <a:pt x="20" y="128"/>
                </a:lnTo>
                <a:lnTo>
                  <a:pt x="16" y="124"/>
                </a:lnTo>
                <a:lnTo>
                  <a:pt x="16" y="124"/>
                </a:lnTo>
                <a:lnTo>
                  <a:pt x="8" y="112"/>
                </a:lnTo>
                <a:lnTo>
                  <a:pt x="2" y="98"/>
                </a:lnTo>
                <a:lnTo>
                  <a:pt x="2" y="98"/>
                </a:lnTo>
                <a:lnTo>
                  <a:pt x="0" y="88"/>
                </a:lnTo>
                <a:lnTo>
                  <a:pt x="0" y="76"/>
                </a:lnTo>
                <a:lnTo>
                  <a:pt x="0" y="76"/>
                </a:lnTo>
                <a:lnTo>
                  <a:pt x="4" y="52"/>
                </a:lnTo>
                <a:lnTo>
                  <a:pt x="4" y="40"/>
                </a:lnTo>
                <a:lnTo>
                  <a:pt x="4" y="30"/>
                </a:lnTo>
                <a:lnTo>
                  <a:pt x="4" y="30"/>
                </a:lnTo>
                <a:lnTo>
                  <a:pt x="6" y="32"/>
                </a:lnTo>
                <a:lnTo>
                  <a:pt x="6" y="32"/>
                </a:lnTo>
                <a:lnTo>
                  <a:pt x="12" y="32"/>
                </a:lnTo>
                <a:lnTo>
                  <a:pt x="12" y="32"/>
                </a:lnTo>
                <a:lnTo>
                  <a:pt x="16" y="28"/>
                </a:lnTo>
                <a:lnTo>
                  <a:pt x="16" y="28"/>
                </a:lnTo>
                <a:lnTo>
                  <a:pt x="16" y="22"/>
                </a:lnTo>
                <a:lnTo>
                  <a:pt x="16" y="16"/>
                </a:lnTo>
                <a:lnTo>
                  <a:pt x="16" y="16"/>
                </a:lnTo>
                <a:lnTo>
                  <a:pt x="20" y="12"/>
                </a:lnTo>
                <a:lnTo>
                  <a:pt x="26" y="10"/>
                </a:lnTo>
                <a:lnTo>
                  <a:pt x="38" y="8"/>
                </a:lnTo>
                <a:lnTo>
                  <a:pt x="38" y="8"/>
                </a:lnTo>
                <a:lnTo>
                  <a:pt x="42" y="8"/>
                </a:lnTo>
                <a:lnTo>
                  <a:pt x="42" y="8"/>
                </a:lnTo>
                <a:lnTo>
                  <a:pt x="46" y="12"/>
                </a:lnTo>
                <a:lnTo>
                  <a:pt x="50" y="16"/>
                </a:lnTo>
                <a:lnTo>
                  <a:pt x="50" y="16"/>
                </a:lnTo>
                <a:lnTo>
                  <a:pt x="54" y="16"/>
                </a:lnTo>
                <a:lnTo>
                  <a:pt x="54" y="16"/>
                </a:lnTo>
                <a:lnTo>
                  <a:pt x="54" y="14"/>
                </a:lnTo>
                <a:lnTo>
                  <a:pt x="54" y="10"/>
                </a:lnTo>
                <a:lnTo>
                  <a:pt x="54" y="10"/>
                </a:lnTo>
                <a:lnTo>
                  <a:pt x="58" y="6"/>
                </a:lnTo>
                <a:lnTo>
                  <a:pt x="62" y="4"/>
                </a:lnTo>
                <a:lnTo>
                  <a:pt x="62" y="4"/>
                </a:lnTo>
                <a:lnTo>
                  <a:pt x="68" y="4"/>
                </a:lnTo>
                <a:lnTo>
                  <a:pt x="72" y="6"/>
                </a:lnTo>
                <a:lnTo>
                  <a:pt x="78" y="6"/>
                </a:lnTo>
                <a:lnTo>
                  <a:pt x="84" y="6"/>
                </a:lnTo>
                <a:lnTo>
                  <a:pt x="84" y="6"/>
                </a:lnTo>
                <a:lnTo>
                  <a:pt x="86" y="4"/>
                </a:lnTo>
                <a:lnTo>
                  <a:pt x="88" y="0"/>
                </a:lnTo>
                <a:lnTo>
                  <a:pt x="88" y="0"/>
                </a:lnTo>
                <a:lnTo>
                  <a:pt x="92" y="0"/>
                </a:lnTo>
                <a:lnTo>
                  <a:pt x="96" y="0"/>
                </a:lnTo>
                <a:lnTo>
                  <a:pt x="106" y="2"/>
                </a:lnTo>
                <a:lnTo>
                  <a:pt x="106" y="2"/>
                </a:lnTo>
                <a:lnTo>
                  <a:pt x="112" y="0"/>
                </a:lnTo>
                <a:lnTo>
                  <a:pt x="120" y="0"/>
                </a:lnTo>
                <a:lnTo>
                  <a:pt x="120" y="0"/>
                </a:lnTo>
                <a:lnTo>
                  <a:pt x="128" y="2"/>
                </a:lnTo>
                <a:lnTo>
                  <a:pt x="128" y="2"/>
                </a:lnTo>
                <a:lnTo>
                  <a:pt x="134" y="8"/>
                </a:lnTo>
                <a:lnTo>
                  <a:pt x="144" y="14"/>
                </a:lnTo>
                <a:lnTo>
                  <a:pt x="152" y="18"/>
                </a:lnTo>
                <a:lnTo>
                  <a:pt x="160" y="24"/>
                </a:lnTo>
                <a:lnTo>
                  <a:pt x="160" y="24"/>
                </a:lnTo>
                <a:lnTo>
                  <a:pt x="164" y="32"/>
                </a:lnTo>
                <a:lnTo>
                  <a:pt x="166" y="42"/>
                </a:lnTo>
                <a:lnTo>
                  <a:pt x="170" y="62"/>
                </a:lnTo>
                <a:lnTo>
                  <a:pt x="170" y="6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0" name="Freeform 322"/>
          <p:cNvSpPr>
            <a:spLocks noChangeAspect="1"/>
          </p:cNvSpPr>
          <p:nvPr/>
        </p:nvSpPr>
        <p:spPr bwMode="auto">
          <a:xfrm>
            <a:off x="11326287" y="4796397"/>
            <a:ext cx="45719" cy="78377"/>
          </a:xfrm>
          <a:custGeom>
            <a:avLst/>
            <a:gdLst/>
            <a:ahLst/>
            <a:cxnLst>
              <a:cxn ang="0">
                <a:pos x="60" y="0"/>
              </a:cxn>
              <a:cxn ang="0">
                <a:pos x="60" y="106"/>
              </a:cxn>
              <a:cxn ang="0">
                <a:pos x="60" y="106"/>
              </a:cxn>
              <a:cxn ang="0">
                <a:pos x="56" y="106"/>
              </a:cxn>
              <a:cxn ang="0">
                <a:pos x="56" y="106"/>
              </a:cxn>
              <a:cxn ang="0">
                <a:pos x="50" y="102"/>
              </a:cxn>
              <a:cxn ang="0">
                <a:pos x="42" y="96"/>
              </a:cxn>
              <a:cxn ang="0">
                <a:pos x="42" y="96"/>
              </a:cxn>
              <a:cxn ang="0">
                <a:pos x="38" y="88"/>
              </a:cxn>
              <a:cxn ang="0">
                <a:pos x="32" y="80"/>
              </a:cxn>
              <a:cxn ang="0">
                <a:pos x="32" y="80"/>
              </a:cxn>
              <a:cxn ang="0">
                <a:pos x="28" y="68"/>
              </a:cxn>
              <a:cxn ang="0">
                <a:pos x="24" y="56"/>
              </a:cxn>
              <a:cxn ang="0">
                <a:pos x="24" y="56"/>
              </a:cxn>
              <a:cxn ang="0">
                <a:pos x="18" y="48"/>
              </a:cxn>
              <a:cxn ang="0">
                <a:pos x="10" y="42"/>
              </a:cxn>
              <a:cxn ang="0">
                <a:pos x="10" y="42"/>
              </a:cxn>
              <a:cxn ang="0">
                <a:pos x="0" y="38"/>
              </a:cxn>
              <a:cxn ang="0">
                <a:pos x="0" y="38"/>
              </a:cxn>
              <a:cxn ang="0">
                <a:pos x="0" y="36"/>
              </a:cxn>
              <a:cxn ang="0">
                <a:pos x="2" y="34"/>
              </a:cxn>
              <a:cxn ang="0">
                <a:pos x="10" y="32"/>
              </a:cxn>
              <a:cxn ang="0">
                <a:pos x="18" y="30"/>
              </a:cxn>
              <a:cxn ang="0">
                <a:pos x="22" y="28"/>
              </a:cxn>
              <a:cxn ang="0">
                <a:pos x="22" y="28"/>
              </a:cxn>
              <a:cxn ang="0">
                <a:pos x="28" y="18"/>
              </a:cxn>
              <a:cxn ang="0">
                <a:pos x="28" y="18"/>
              </a:cxn>
              <a:cxn ang="0">
                <a:pos x="38" y="14"/>
              </a:cxn>
              <a:cxn ang="0">
                <a:pos x="46" y="10"/>
              </a:cxn>
              <a:cxn ang="0">
                <a:pos x="46" y="10"/>
              </a:cxn>
              <a:cxn ang="0">
                <a:pos x="50" y="6"/>
              </a:cxn>
              <a:cxn ang="0">
                <a:pos x="52" y="2"/>
              </a:cxn>
              <a:cxn ang="0">
                <a:pos x="52" y="2"/>
              </a:cxn>
              <a:cxn ang="0">
                <a:pos x="60" y="0"/>
              </a:cxn>
              <a:cxn ang="0">
                <a:pos x="60" y="0"/>
              </a:cxn>
            </a:cxnLst>
            <a:rect l="0" t="0" r="r" b="b"/>
            <a:pathLst>
              <a:path w="60" h="106">
                <a:moveTo>
                  <a:pt x="60" y="0"/>
                </a:moveTo>
                <a:lnTo>
                  <a:pt x="60" y="106"/>
                </a:lnTo>
                <a:lnTo>
                  <a:pt x="60" y="106"/>
                </a:lnTo>
                <a:lnTo>
                  <a:pt x="56" y="106"/>
                </a:lnTo>
                <a:lnTo>
                  <a:pt x="56" y="106"/>
                </a:lnTo>
                <a:lnTo>
                  <a:pt x="50" y="102"/>
                </a:lnTo>
                <a:lnTo>
                  <a:pt x="42" y="96"/>
                </a:lnTo>
                <a:lnTo>
                  <a:pt x="42" y="96"/>
                </a:lnTo>
                <a:lnTo>
                  <a:pt x="38" y="88"/>
                </a:lnTo>
                <a:lnTo>
                  <a:pt x="32" y="80"/>
                </a:lnTo>
                <a:lnTo>
                  <a:pt x="32" y="80"/>
                </a:lnTo>
                <a:lnTo>
                  <a:pt x="28" y="68"/>
                </a:lnTo>
                <a:lnTo>
                  <a:pt x="24" y="56"/>
                </a:lnTo>
                <a:lnTo>
                  <a:pt x="24" y="56"/>
                </a:lnTo>
                <a:lnTo>
                  <a:pt x="18" y="48"/>
                </a:lnTo>
                <a:lnTo>
                  <a:pt x="10" y="42"/>
                </a:lnTo>
                <a:lnTo>
                  <a:pt x="10" y="42"/>
                </a:lnTo>
                <a:lnTo>
                  <a:pt x="0" y="38"/>
                </a:lnTo>
                <a:lnTo>
                  <a:pt x="0" y="38"/>
                </a:lnTo>
                <a:lnTo>
                  <a:pt x="0" y="36"/>
                </a:lnTo>
                <a:lnTo>
                  <a:pt x="2" y="34"/>
                </a:lnTo>
                <a:lnTo>
                  <a:pt x="10" y="32"/>
                </a:lnTo>
                <a:lnTo>
                  <a:pt x="18" y="30"/>
                </a:lnTo>
                <a:lnTo>
                  <a:pt x="22" y="28"/>
                </a:lnTo>
                <a:lnTo>
                  <a:pt x="22" y="28"/>
                </a:lnTo>
                <a:lnTo>
                  <a:pt x="28" y="18"/>
                </a:lnTo>
                <a:lnTo>
                  <a:pt x="28" y="18"/>
                </a:lnTo>
                <a:lnTo>
                  <a:pt x="38" y="14"/>
                </a:lnTo>
                <a:lnTo>
                  <a:pt x="46" y="10"/>
                </a:lnTo>
                <a:lnTo>
                  <a:pt x="46" y="10"/>
                </a:lnTo>
                <a:lnTo>
                  <a:pt x="50" y="6"/>
                </a:lnTo>
                <a:lnTo>
                  <a:pt x="52" y="2"/>
                </a:lnTo>
                <a:lnTo>
                  <a:pt x="52" y="2"/>
                </a:lnTo>
                <a:lnTo>
                  <a:pt x="60" y="0"/>
                </a:lnTo>
                <a:lnTo>
                  <a:pt x="6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1" name="Freeform 323"/>
          <p:cNvSpPr>
            <a:spLocks noChangeAspect="1"/>
          </p:cNvSpPr>
          <p:nvPr/>
        </p:nvSpPr>
        <p:spPr bwMode="auto">
          <a:xfrm>
            <a:off x="11119951" y="4701643"/>
            <a:ext cx="252054" cy="139795"/>
          </a:xfrm>
          <a:custGeom>
            <a:avLst/>
            <a:gdLst/>
            <a:ahLst/>
            <a:cxnLst>
              <a:cxn ang="0">
                <a:pos x="348" y="148"/>
              </a:cxn>
              <a:cxn ang="0">
                <a:pos x="338" y="154"/>
              </a:cxn>
              <a:cxn ang="0">
                <a:pos x="326" y="162"/>
              </a:cxn>
              <a:cxn ang="0">
                <a:pos x="310" y="176"/>
              </a:cxn>
              <a:cxn ang="0">
                <a:pos x="298" y="180"/>
              </a:cxn>
              <a:cxn ang="0">
                <a:pos x="288" y="186"/>
              </a:cxn>
              <a:cxn ang="0">
                <a:pos x="274" y="178"/>
              </a:cxn>
              <a:cxn ang="0">
                <a:pos x="268" y="178"/>
              </a:cxn>
              <a:cxn ang="0">
                <a:pos x="248" y="164"/>
              </a:cxn>
              <a:cxn ang="0">
                <a:pos x="236" y="158"/>
              </a:cxn>
              <a:cxn ang="0">
                <a:pos x="226" y="160"/>
              </a:cxn>
              <a:cxn ang="0">
                <a:pos x="220" y="170"/>
              </a:cxn>
              <a:cxn ang="0">
                <a:pos x="216" y="178"/>
              </a:cxn>
              <a:cxn ang="0">
                <a:pos x="198" y="180"/>
              </a:cxn>
              <a:cxn ang="0">
                <a:pos x="188" y="180"/>
              </a:cxn>
              <a:cxn ang="0">
                <a:pos x="174" y="190"/>
              </a:cxn>
              <a:cxn ang="0">
                <a:pos x="164" y="194"/>
              </a:cxn>
              <a:cxn ang="0">
                <a:pos x="154" y="188"/>
              </a:cxn>
              <a:cxn ang="0">
                <a:pos x="160" y="182"/>
              </a:cxn>
              <a:cxn ang="0">
                <a:pos x="164" y="172"/>
              </a:cxn>
              <a:cxn ang="0">
                <a:pos x="160" y="154"/>
              </a:cxn>
              <a:cxn ang="0">
                <a:pos x="154" y="140"/>
              </a:cxn>
              <a:cxn ang="0">
                <a:pos x="142" y="132"/>
              </a:cxn>
              <a:cxn ang="0">
                <a:pos x="128" y="106"/>
              </a:cxn>
              <a:cxn ang="0">
                <a:pos x="120" y="92"/>
              </a:cxn>
              <a:cxn ang="0">
                <a:pos x="94" y="76"/>
              </a:cxn>
              <a:cxn ang="0">
                <a:pos x="76" y="68"/>
              </a:cxn>
              <a:cxn ang="0">
                <a:pos x="60" y="68"/>
              </a:cxn>
              <a:cxn ang="0">
                <a:pos x="32" y="68"/>
              </a:cxn>
              <a:cxn ang="0">
                <a:pos x="20" y="58"/>
              </a:cxn>
              <a:cxn ang="0">
                <a:pos x="8" y="54"/>
              </a:cxn>
              <a:cxn ang="0">
                <a:pos x="0" y="50"/>
              </a:cxn>
              <a:cxn ang="0">
                <a:pos x="16" y="38"/>
              </a:cxn>
              <a:cxn ang="0">
                <a:pos x="26" y="34"/>
              </a:cxn>
              <a:cxn ang="0">
                <a:pos x="44" y="30"/>
              </a:cxn>
              <a:cxn ang="0">
                <a:pos x="62" y="30"/>
              </a:cxn>
              <a:cxn ang="0">
                <a:pos x="72" y="34"/>
              </a:cxn>
              <a:cxn ang="0">
                <a:pos x="90" y="32"/>
              </a:cxn>
              <a:cxn ang="0">
                <a:pos x="120" y="34"/>
              </a:cxn>
              <a:cxn ang="0">
                <a:pos x="144" y="26"/>
              </a:cxn>
              <a:cxn ang="0">
                <a:pos x="166" y="18"/>
              </a:cxn>
              <a:cxn ang="0">
                <a:pos x="186" y="14"/>
              </a:cxn>
              <a:cxn ang="0">
                <a:pos x="204" y="14"/>
              </a:cxn>
              <a:cxn ang="0">
                <a:pos x="210" y="18"/>
              </a:cxn>
              <a:cxn ang="0">
                <a:pos x="250" y="26"/>
              </a:cxn>
              <a:cxn ang="0">
                <a:pos x="264" y="34"/>
              </a:cxn>
              <a:cxn ang="0">
                <a:pos x="272" y="38"/>
              </a:cxn>
              <a:cxn ang="0">
                <a:pos x="282" y="36"/>
              </a:cxn>
              <a:cxn ang="0">
                <a:pos x="292" y="24"/>
              </a:cxn>
              <a:cxn ang="0">
                <a:pos x="306" y="10"/>
              </a:cxn>
              <a:cxn ang="0">
                <a:pos x="314" y="6"/>
              </a:cxn>
              <a:cxn ang="0">
                <a:pos x="322" y="10"/>
              </a:cxn>
              <a:cxn ang="0">
                <a:pos x="330" y="4"/>
              </a:cxn>
              <a:cxn ang="0">
                <a:pos x="348" y="0"/>
              </a:cxn>
            </a:cxnLst>
            <a:rect l="0" t="0" r="r" b="b"/>
            <a:pathLst>
              <a:path w="348" h="194">
                <a:moveTo>
                  <a:pt x="348" y="0"/>
                </a:moveTo>
                <a:lnTo>
                  <a:pt x="348" y="148"/>
                </a:lnTo>
                <a:lnTo>
                  <a:pt x="348" y="148"/>
                </a:lnTo>
                <a:lnTo>
                  <a:pt x="340" y="150"/>
                </a:lnTo>
                <a:lnTo>
                  <a:pt x="340" y="150"/>
                </a:lnTo>
                <a:lnTo>
                  <a:pt x="338" y="154"/>
                </a:lnTo>
                <a:lnTo>
                  <a:pt x="334" y="158"/>
                </a:lnTo>
                <a:lnTo>
                  <a:pt x="334" y="158"/>
                </a:lnTo>
                <a:lnTo>
                  <a:pt x="326" y="162"/>
                </a:lnTo>
                <a:lnTo>
                  <a:pt x="316" y="166"/>
                </a:lnTo>
                <a:lnTo>
                  <a:pt x="316" y="166"/>
                </a:lnTo>
                <a:lnTo>
                  <a:pt x="310" y="176"/>
                </a:lnTo>
                <a:lnTo>
                  <a:pt x="310" y="176"/>
                </a:lnTo>
                <a:lnTo>
                  <a:pt x="306" y="178"/>
                </a:lnTo>
                <a:lnTo>
                  <a:pt x="298" y="180"/>
                </a:lnTo>
                <a:lnTo>
                  <a:pt x="290" y="182"/>
                </a:lnTo>
                <a:lnTo>
                  <a:pt x="288" y="184"/>
                </a:lnTo>
                <a:lnTo>
                  <a:pt x="288" y="186"/>
                </a:lnTo>
                <a:lnTo>
                  <a:pt x="288" y="186"/>
                </a:lnTo>
                <a:lnTo>
                  <a:pt x="280" y="182"/>
                </a:lnTo>
                <a:lnTo>
                  <a:pt x="274" y="178"/>
                </a:lnTo>
                <a:lnTo>
                  <a:pt x="274" y="178"/>
                </a:lnTo>
                <a:lnTo>
                  <a:pt x="268" y="178"/>
                </a:lnTo>
                <a:lnTo>
                  <a:pt x="268" y="178"/>
                </a:lnTo>
                <a:lnTo>
                  <a:pt x="262" y="176"/>
                </a:lnTo>
                <a:lnTo>
                  <a:pt x="258" y="172"/>
                </a:lnTo>
                <a:lnTo>
                  <a:pt x="248" y="164"/>
                </a:lnTo>
                <a:lnTo>
                  <a:pt x="248" y="164"/>
                </a:lnTo>
                <a:lnTo>
                  <a:pt x="236" y="158"/>
                </a:lnTo>
                <a:lnTo>
                  <a:pt x="236" y="158"/>
                </a:lnTo>
                <a:lnTo>
                  <a:pt x="230" y="158"/>
                </a:lnTo>
                <a:lnTo>
                  <a:pt x="226" y="160"/>
                </a:lnTo>
                <a:lnTo>
                  <a:pt x="226" y="160"/>
                </a:lnTo>
                <a:lnTo>
                  <a:pt x="222" y="164"/>
                </a:lnTo>
                <a:lnTo>
                  <a:pt x="222" y="164"/>
                </a:lnTo>
                <a:lnTo>
                  <a:pt x="220" y="170"/>
                </a:lnTo>
                <a:lnTo>
                  <a:pt x="218" y="176"/>
                </a:lnTo>
                <a:lnTo>
                  <a:pt x="218" y="176"/>
                </a:lnTo>
                <a:lnTo>
                  <a:pt x="216" y="178"/>
                </a:lnTo>
                <a:lnTo>
                  <a:pt x="210" y="180"/>
                </a:lnTo>
                <a:lnTo>
                  <a:pt x="210" y="180"/>
                </a:lnTo>
                <a:lnTo>
                  <a:pt x="198" y="180"/>
                </a:lnTo>
                <a:lnTo>
                  <a:pt x="192" y="178"/>
                </a:lnTo>
                <a:lnTo>
                  <a:pt x="188" y="180"/>
                </a:lnTo>
                <a:lnTo>
                  <a:pt x="188" y="180"/>
                </a:lnTo>
                <a:lnTo>
                  <a:pt x="180" y="184"/>
                </a:lnTo>
                <a:lnTo>
                  <a:pt x="174" y="190"/>
                </a:lnTo>
                <a:lnTo>
                  <a:pt x="174" y="190"/>
                </a:lnTo>
                <a:lnTo>
                  <a:pt x="170" y="192"/>
                </a:lnTo>
                <a:lnTo>
                  <a:pt x="164" y="194"/>
                </a:lnTo>
                <a:lnTo>
                  <a:pt x="164" y="194"/>
                </a:lnTo>
                <a:lnTo>
                  <a:pt x="160" y="190"/>
                </a:lnTo>
                <a:lnTo>
                  <a:pt x="156" y="188"/>
                </a:lnTo>
                <a:lnTo>
                  <a:pt x="154" y="188"/>
                </a:lnTo>
                <a:lnTo>
                  <a:pt x="154" y="188"/>
                </a:lnTo>
                <a:lnTo>
                  <a:pt x="156" y="184"/>
                </a:lnTo>
                <a:lnTo>
                  <a:pt x="160" y="182"/>
                </a:lnTo>
                <a:lnTo>
                  <a:pt x="160" y="182"/>
                </a:lnTo>
                <a:lnTo>
                  <a:pt x="164" y="172"/>
                </a:lnTo>
                <a:lnTo>
                  <a:pt x="164" y="172"/>
                </a:lnTo>
                <a:lnTo>
                  <a:pt x="162" y="162"/>
                </a:lnTo>
                <a:lnTo>
                  <a:pt x="160" y="154"/>
                </a:lnTo>
                <a:lnTo>
                  <a:pt x="160" y="154"/>
                </a:lnTo>
                <a:lnTo>
                  <a:pt x="158" y="146"/>
                </a:lnTo>
                <a:lnTo>
                  <a:pt x="154" y="140"/>
                </a:lnTo>
                <a:lnTo>
                  <a:pt x="154" y="140"/>
                </a:lnTo>
                <a:lnTo>
                  <a:pt x="148" y="136"/>
                </a:lnTo>
                <a:lnTo>
                  <a:pt x="142" y="132"/>
                </a:lnTo>
                <a:lnTo>
                  <a:pt x="142" y="132"/>
                </a:lnTo>
                <a:lnTo>
                  <a:pt x="138" y="126"/>
                </a:lnTo>
                <a:lnTo>
                  <a:pt x="134" y="120"/>
                </a:lnTo>
                <a:lnTo>
                  <a:pt x="128" y="106"/>
                </a:lnTo>
                <a:lnTo>
                  <a:pt x="128" y="106"/>
                </a:lnTo>
                <a:lnTo>
                  <a:pt x="120" y="92"/>
                </a:lnTo>
                <a:lnTo>
                  <a:pt x="120" y="92"/>
                </a:lnTo>
                <a:lnTo>
                  <a:pt x="108" y="82"/>
                </a:lnTo>
                <a:lnTo>
                  <a:pt x="108" y="82"/>
                </a:lnTo>
                <a:lnTo>
                  <a:pt x="94" y="76"/>
                </a:lnTo>
                <a:lnTo>
                  <a:pt x="94" y="76"/>
                </a:lnTo>
                <a:lnTo>
                  <a:pt x="84" y="72"/>
                </a:lnTo>
                <a:lnTo>
                  <a:pt x="76" y="68"/>
                </a:lnTo>
                <a:lnTo>
                  <a:pt x="76" y="68"/>
                </a:lnTo>
                <a:lnTo>
                  <a:pt x="68" y="68"/>
                </a:lnTo>
                <a:lnTo>
                  <a:pt x="60" y="68"/>
                </a:lnTo>
                <a:lnTo>
                  <a:pt x="46" y="70"/>
                </a:lnTo>
                <a:lnTo>
                  <a:pt x="46" y="70"/>
                </a:lnTo>
                <a:lnTo>
                  <a:pt x="32" y="68"/>
                </a:lnTo>
                <a:lnTo>
                  <a:pt x="32" y="68"/>
                </a:lnTo>
                <a:lnTo>
                  <a:pt x="26" y="62"/>
                </a:lnTo>
                <a:lnTo>
                  <a:pt x="20" y="58"/>
                </a:lnTo>
                <a:lnTo>
                  <a:pt x="20" y="58"/>
                </a:lnTo>
                <a:lnTo>
                  <a:pt x="8" y="54"/>
                </a:lnTo>
                <a:lnTo>
                  <a:pt x="8" y="54"/>
                </a:lnTo>
                <a:lnTo>
                  <a:pt x="4" y="52"/>
                </a:lnTo>
                <a:lnTo>
                  <a:pt x="0" y="50"/>
                </a:lnTo>
                <a:lnTo>
                  <a:pt x="0" y="50"/>
                </a:lnTo>
                <a:lnTo>
                  <a:pt x="4" y="48"/>
                </a:lnTo>
                <a:lnTo>
                  <a:pt x="8" y="44"/>
                </a:lnTo>
                <a:lnTo>
                  <a:pt x="16" y="38"/>
                </a:lnTo>
                <a:lnTo>
                  <a:pt x="16" y="38"/>
                </a:lnTo>
                <a:lnTo>
                  <a:pt x="26" y="34"/>
                </a:lnTo>
                <a:lnTo>
                  <a:pt x="26" y="34"/>
                </a:lnTo>
                <a:lnTo>
                  <a:pt x="34" y="34"/>
                </a:lnTo>
                <a:lnTo>
                  <a:pt x="34" y="34"/>
                </a:lnTo>
                <a:lnTo>
                  <a:pt x="44" y="30"/>
                </a:lnTo>
                <a:lnTo>
                  <a:pt x="44" y="30"/>
                </a:lnTo>
                <a:lnTo>
                  <a:pt x="54" y="28"/>
                </a:lnTo>
                <a:lnTo>
                  <a:pt x="62" y="30"/>
                </a:lnTo>
                <a:lnTo>
                  <a:pt x="62" y="30"/>
                </a:lnTo>
                <a:lnTo>
                  <a:pt x="72" y="34"/>
                </a:lnTo>
                <a:lnTo>
                  <a:pt x="72" y="34"/>
                </a:lnTo>
                <a:lnTo>
                  <a:pt x="82" y="32"/>
                </a:lnTo>
                <a:lnTo>
                  <a:pt x="90" y="32"/>
                </a:lnTo>
                <a:lnTo>
                  <a:pt x="90" y="32"/>
                </a:lnTo>
                <a:lnTo>
                  <a:pt x="106" y="32"/>
                </a:lnTo>
                <a:lnTo>
                  <a:pt x="120" y="34"/>
                </a:lnTo>
                <a:lnTo>
                  <a:pt x="120" y="34"/>
                </a:lnTo>
                <a:lnTo>
                  <a:pt x="130" y="32"/>
                </a:lnTo>
                <a:lnTo>
                  <a:pt x="130" y="32"/>
                </a:lnTo>
                <a:lnTo>
                  <a:pt x="144" y="26"/>
                </a:lnTo>
                <a:lnTo>
                  <a:pt x="156" y="18"/>
                </a:lnTo>
                <a:lnTo>
                  <a:pt x="156" y="18"/>
                </a:lnTo>
                <a:lnTo>
                  <a:pt x="166" y="18"/>
                </a:lnTo>
                <a:lnTo>
                  <a:pt x="176" y="18"/>
                </a:lnTo>
                <a:lnTo>
                  <a:pt x="176" y="18"/>
                </a:lnTo>
                <a:lnTo>
                  <a:pt x="186" y="14"/>
                </a:lnTo>
                <a:lnTo>
                  <a:pt x="194" y="12"/>
                </a:lnTo>
                <a:lnTo>
                  <a:pt x="194" y="12"/>
                </a:lnTo>
                <a:lnTo>
                  <a:pt x="204" y="14"/>
                </a:lnTo>
                <a:lnTo>
                  <a:pt x="204" y="14"/>
                </a:lnTo>
                <a:lnTo>
                  <a:pt x="210" y="18"/>
                </a:lnTo>
                <a:lnTo>
                  <a:pt x="210" y="18"/>
                </a:lnTo>
                <a:lnTo>
                  <a:pt x="222" y="22"/>
                </a:lnTo>
                <a:lnTo>
                  <a:pt x="236" y="24"/>
                </a:lnTo>
                <a:lnTo>
                  <a:pt x="250" y="26"/>
                </a:lnTo>
                <a:lnTo>
                  <a:pt x="262" y="30"/>
                </a:lnTo>
                <a:lnTo>
                  <a:pt x="262" y="30"/>
                </a:lnTo>
                <a:lnTo>
                  <a:pt x="264" y="34"/>
                </a:lnTo>
                <a:lnTo>
                  <a:pt x="268" y="38"/>
                </a:lnTo>
                <a:lnTo>
                  <a:pt x="268" y="38"/>
                </a:lnTo>
                <a:lnTo>
                  <a:pt x="272" y="38"/>
                </a:lnTo>
                <a:lnTo>
                  <a:pt x="278" y="38"/>
                </a:lnTo>
                <a:lnTo>
                  <a:pt x="278" y="38"/>
                </a:lnTo>
                <a:lnTo>
                  <a:pt x="282" y="36"/>
                </a:lnTo>
                <a:lnTo>
                  <a:pt x="286" y="32"/>
                </a:lnTo>
                <a:lnTo>
                  <a:pt x="286" y="32"/>
                </a:lnTo>
                <a:lnTo>
                  <a:pt x="292" y="24"/>
                </a:lnTo>
                <a:lnTo>
                  <a:pt x="292" y="24"/>
                </a:lnTo>
                <a:lnTo>
                  <a:pt x="306" y="10"/>
                </a:lnTo>
                <a:lnTo>
                  <a:pt x="306" y="10"/>
                </a:lnTo>
                <a:lnTo>
                  <a:pt x="310" y="8"/>
                </a:lnTo>
                <a:lnTo>
                  <a:pt x="314" y="6"/>
                </a:lnTo>
                <a:lnTo>
                  <a:pt x="314" y="6"/>
                </a:lnTo>
                <a:lnTo>
                  <a:pt x="318" y="8"/>
                </a:lnTo>
                <a:lnTo>
                  <a:pt x="322" y="10"/>
                </a:lnTo>
                <a:lnTo>
                  <a:pt x="322" y="10"/>
                </a:lnTo>
                <a:lnTo>
                  <a:pt x="326" y="8"/>
                </a:lnTo>
                <a:lnTo>
                  <a:pt x="330" y="4"/>
                </a:lnTo>
                <a:lnTo>
                  <a:pt x="330" y="4"/>
                </a:lnTo>
                <a:lnTo>
                  <a:pt x="340" y="2"/>
                </a:lnTo>
                <a:lnTo>
                  <a:pt x="348" y="0"/>
                </a:lnTo>
                <a:lnTo>
                  <a:pt x="34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2" name="Freeform 324"/>
          <p:cNvSpPr>
            <a:spLocks noChangeAspect="1"/>
          </p:cNvSpPr>
          <p:nvPr/>
        </p:nvSpPr>
        <p:spPr bwMode="auto">
          <a:xfrm>
            <a:off x="11261864" y="4154364"/>
            <a:ext cx="110141" cy="315598"/>
          </a:xfrm>
          <a:custGeom>
            <a:avLst/>
            <a:gdLst/>
            <a:ahLst/>
            <a:cxnLst>
              <a:cxn ang="0">
                <a:pos x="152" y="416"/>
              </a:cxn>
              <a:cxn ang="0">
                <a:pos x="142" y="410"/>
              </a:cxn>
              <a:cxn ang="0">
                <a:pos x="130" y="412"/>
              </a:cxn>
              <a:cxn ang="0">
                <a:pos x="116" y="422"/>
              </a:cxn>
              <a:cxn ang="0">
                <a:pos x="102" y="422"/>
              </a:cxn>
              <a:cxn ang="0">
                <a:pos x="100" y="426"/>
              </a:cxn>
              <a:cxn ang="0">
                <a:pos x="104" y="434"/>
              </a:cxn>
              <a:cxn ang="0">
                <a:pos x="94" y="434"/>
              </a:cxn>
              <a:cxn ang="0">
                <a:pos x="80" y="418"/>
              </a:cxn>
              <a:cxn ang="0">
                <a:pos x="74" y="412"/>
              </a:cxn>
              <a:cxn ang="0">
                <a:pos x="74" y="404"/>
              </a:cxn>
              <a:cxn ang="0">
                <a:pos x="68" y="398"/>
              </a:cxn>
              <a:cxn ang="0">
                <a:pos x="64" y="390"/>
              </a:cxn>
              <a:cxn ang="0">
                <a:pos x="46" y="392"/>
              </a:cxn>
              <a:cxn ang="0">
                <a:pos x="30" y="392"/>
              </a:cxn>
              <a:cxn ang="0">
                <a:pos x="24" y="384"/>
              </a:cxn>
              <a:cxn ang="0">
                <a:pos x="22" y="342"/>
              </a:cxn>
              <a:cxn ang="0">
                <a:pos x="32" y="328"/>
              </a:cxn>
              <a:cxn ang="0">
                <a:pos x="32" y="318"/>
              </a:cxn>
              <a:cxn ang="0">
                <a:pos x="26" y="312"/>
              </a:cxn>
              <a:cxn ang="0">
                <a:pos x="14" y="308"/>
              </a:cxn>
              <a:cxn ang="0">
                <a:pos x="6" y="296"/>
              </a:cxn>
              <a:cxn ang="0">
                <a:pos x="0" y="254"/>
              </a:cxn>
              <a:cxn ang="0">
                <a:pos x="8" y="240"/>
              </a:cxn>
              <a:cxn ang="0">
                <a:pos x="10" y="232"/>
              </a:cxn>
              <a:cxn ang="0">
                <a:pos x="4" y="224"/>
              </a:cxn>
              <a:cxn ang="0">
                <a:pos x="4" y="216"/>
              </a:cxn>
              <a:cxn ang="0">
                <a:pos x="0" y="198"/>
              </a:cxn>
              <a:cxn ang="0">
                <a:pos x="2" y="190"/>
              </a:cxn>
              <a:cxn ang="0">
                <a:pos x="10" y="192"/>
              </a:cxn>
              <a:cxn ang="0">
                <a:pos x="16" y="198"/>
              </a:cxn>
              <a:cxn ang="0">
                <a:pos x="34" y="202"/>
              </a:cxn>
              <a:cxn ang="0">
                <a:pos x="58" y="228"/>
              </a:cxn>
              <a:cxn ang="0">
                <a:pos x="72" y="232"/>
              </a:cxn>
              <a:cxn ang="0">
                <a:pos x="80" y="226"/>
              </a:cxn>
              <a:cxn ang="0">
                <a:pos x="92" y="202"/>
              </a:cxn>
              <a:cxn ang="0">
                <a:pos x="86" y="194"/>
              </a:cxn>
              <a:cxn ang="0">
                <a:pos x="78" y="188"/>
              </a:cxn>
              <a:cxn ang="0">
                <a:pos x="64" y="166"/>
              </a:cxn>
              <a:cxn ang="0">
                <a:pos x="50" y="156"/>
              </a:cxn>
              <a:cxn ang="0">
                <a:pos x="54" y="154"/>
              </a:cxn>
              <a:cxn ang="0">
                <a:pos x="64" y="148"/>
              </a:cxn>
              <a:cxn ang="0">
                <a:pos x="74" y="124"/>
              </a:cxn>
              <a:cxn ang="0">
                <a:pos x="80" y="118"/>
              </a:cxn>
              <a:cxn ang="0">
                <a:pos x="78" y="100"/>
              </a:cxn>
              <a:cxn ang="0">
                <a:pos x="72" y="94"/>
              </a:cxn>
              <a:cxn ang="0">
                <a:pos x="78" y="88"/>
              </a:cxn>
              <a:cxn ang="0">
                <a:pos x="86" y="86"/>
              </a:cxn>
              <a:cxn ang="0">
                <a:pos x="94" y="72"/>
              </a:cxn>
              <a:cxn ang="0">
                <a:pos x="98" y="64"/>
              </a:cxn>
              <a:cxn ang="0">
                <a:pos x="104" y="50"/>
              </a:cxn>
              <a:cxn ang="0">
                <a:pos x="108" y="42"/>
              </a:cxn>
              <a:cxn ang="0">
                <a:pos x="108" y="26"/>
              </a:cxn>
              <a:cxn ang="0">
                <a:pos x="110" y="18"/>
              </a:cxn>
              <a:cxn ang="0">
                <a:pos x="128" y="2"/>
              </a:cxn>
              <a:cxn ang="0">
                <a:pos x="136" y="0"/>
              </a:cxn>
              <a:cxn ang="0">
                <a:pos x="142" y="8"/>
              </a:cxn>
              <a:cxn ang="0">
                <a:pos x="148" y="12"/>
              </a:cxn>
            </a:cxnLst>
            <a:rect l="0" t="0" r="r" b="b"/>
            <a:pathLst>
              <a:path w="152" h="436">
                <a:moveTo>
                  <a:pt x="152" y="10"/>
                </a:moveTo>
                <a:lnTo>
                  <a:pt x="152" y="416"/>
                </a:lnTo>
                <a:lnTo>
                  <a:pt x="152" y="416"/>
                </a:lnTo>
                <a:lnTo>
                  <a:pt x="146" y="412"/>
                </a:lnTo>
                <a:lnTo>
                  <a:pt x="146" y="412"/>
                </a:lnTo>
                <a:lnTo>
                  <a:pt x="142" y="410"/>
                </a:lnTo>
                <a:lnTo>
                  <a:pt x="138" y="410"/>
                </a:lnTo>
                <a:lnTo>
                  <a:pt x="138" y="410"/>
                </a:lnTo>
                <a:lnTo>
                  <a:pt x="130" y="412"/>
                </a:lnTo>
                <a:lnTo>
                  <a:pt x="130" y="412"/>
                </a:lnTo>
                <a:lnTo>
                  <a:pt x="122" y="418"/>
                </a:lnTo>
                <a:lnTo>
                  <a:pt x="116" y="422"/>
                </a:lnTo>
                <a:lnTo>
                  <a:pt x="116" y="422"/>
                </a:lnTo>
                <a:lnTo>
                  <a:pt x="108" y="422"/>
                </a:lnTo>
                <a:lnTo>
                  <a:pt x="102" y="422"/>
                </a:lnTo>
                <a:lnTo>
                  <a:pt x="100" y="424"/>
                </a:lnTo>
                <a:lnTo>
                  <a:pt x="100" y="424"/>
                </a:lnTo>
                <a:lnTo>
                  <a:pt x="100" y="426"/>
                </a:lnTo>
                <a:lnTo>
                  <a:pt x="102" y="430"/>
                </a:lnTo>
                <a:lnTo>
                  <a:pt x="104" y="432"/>
                </a:lnTo>
                <a:lnTo>
                  <a:pt x="104" y="434"/>
                </a:lnTo>
                <a:lnTo>
                  <a:pt x="104" y="434"/>
                </a:lnTo>
                <a:lnTo>
                  <a:pt x="100" y="436"/>
                </a:lnTo>
                <a:lnTo>
                  <a:pt x="94" y="434"/>
                </a:lnTo>
                <a:lnTo>
                  <a:pt x="86" y="426"/>
                </a:lnTo>
                <a:lnTo>
                  <a:pt x="86" y="426"/>
                </a:lnTo>
                <a:lnTo>
                  <a:pt x="80" y="418"/>
                </a:lnTo>
                <a:lnTo>
                  <a:pt x="80" y="418"/>
                </a:lnTo>
                <a:lnTo>
                  <a:pt x="78" y="416"/>
                </a:lnTo>
                <a:lnTo>
                  <a:pt x="74" y="412"/>
                </a:lnTo>
                <a:lnTo>
                  <a:pt x="74" y="412"/>
                </a:lnTo>
                <a:lnTo>
                  <a:pt x="74" y="408"/>
                </a:lnTo>
                <a:lnTo>
                  <a:pt x="74" y="404"/>
                </a:lnTo>
                <a:lnTo>
                  <a:pt x="74" y="404"/>
                </a:lnTo>
                <a:lnTo>
                  <a:pt x="72" y="402"/>
                </a:lnTo>
                <a:lnTo>
                  <a:pt x="68" y="398"/>
                </a:lnTo>
                <a:lnTo>
                  <a:pt x="68" y="398"/>
                </a:lnTo>
                <a:lnTo>
                  <a:pt x="66" y="394"/>
                </a:lnTo>
                <a:lnTo>
                  <a:pt x="64" y="390"/>
                </a:lnTo>
                <a:lnTo>
                  <a:pt x="64" y="390"/>
                </a:lnTo>
                <a:lnTo>
                  <a:pt x="56" y="390"/>
                </a:lnTo>
                <a:lnTo>
                  <a:pt x="46" y="392"/>
                </a:lnTo>
                <a:lnTo>
                  <a:pt x="38" y="394"/>
                </a:lnTo>
                <a:lnTo>
                  <a:pt x="34" y="394"/>
                </a:lnTo>
                <a:lnTo>
                  <a:pt x="30" y="392"/>
                </a:lnTo>
                <a:lnTo>
                  <a:pt x="30" y="392"/>
                </a:lnTo>
                <a:lnTo>
                  <a:pt x="28" y="388"/>
                </a:lnTo>
                <a:lnTo>
                  <a:pt x="24" y="384"/>
                </a:lnTo>
                <a:lnTo>
                  <a:pt x="22" y="370"/>
                </a:lnTo>
                <a:lnTo>
                  <a:pt x="20" y="354"/>
                </a:lnTo>
                <a:lnTo>
                  <a:pt x="22" y="342"/>
                </a:lnTo>
                <a:lnTo>
                  <a:pt x="22" y="342"/>
                </a:lnTo>
                <a:lnTo>
                  <a:pt x="26" y="336"/>
                </a:lnTo>
                <a:lnTo>
                  <a:pt x="32" y="328"/>
                </a:lnTo>
                <a:lnTo>
                  <a:pt x="32" y="328"/>
                </a:lnTo>
                <a:lnTo>
                  <a:pt x="32" y="324"/>
                </a:lnTo>
                <a:lnTo>
                  <a:pt x="32" y="318"/>
                </a:lnTo>
                <a:lnTo>
                  <a:pt x="32" y="318"/>
                </a:lnTo>
                <a:lnTo>
                  <a:pt x="30" y="316"/>
                </a:lnTo>
                <a:lnTo>
                  <a:pt x="26" y="312"/>
                </a:lnTo>
                <a:lnTo>
                  <a:pt x="26" y="312"/>
                </a:lnTo>
                <a:lnTo>
                  <a:pt x="18" y="310"/>
                </a:lnTo>
                <a:lnTo>
                  <a:pt x="14" y="308"/>
                </a:lnTo>
                <a:lnTo>
                  <a:pt x="10" y="306"/>
                </a:lnTo>
                <a:lnTo>
                  <a:pt x="10" y="306"/>
                </a:lnTo>
                <a:lnTo>
                  <a:pt x="6" y="296"/>
                </a:lnTo>
                <a:lnTo>
                  <a:pt x="2" y="282"/>
                </a:lnTo>
                <a:lnTo>
                  <a:pt x="0" y="266"/>
                </a:lnTo>
                <a:lnTo>
                  <a:pt x="0" y="254"/>
                </a:lnTo>
                <a:lnTo>
                  <a:pt x="0" y="254"/>
                </a:lnTo>
                <a:lnTo>
                  <a:pt x="4" y="248"/>
                </a:lnTo>
                <a:lnTo>
                  <a:pt x="8" y="240"/>
                </a:lnTo>
                <a:lnTo>
                  <a:pt x="8" y="240"/>
                </a:lnTo>
                <a:lnTo>
                  <a:pt x="10" y="236"/>
                </a:lnTo>
                <a:lnTo>
                  <a:pt x="10" y="232"/>
                </a:lnTo>
                <a:lnTo>
                  <a:pt x="10" y="232"/>
                </a:lnTo>
                <a:lnTo>
                  <a:pt x="8" y="228"/>
                </a:lnTo>
                <a:lnTo>
                  <a:pt x="4" y="224"/>
                </a:lnTo>
                <a:lnTo>
                  <a:pt x="4" y="224"/>
                </a:lnTo>
                <a:lnTo>
                  <a:pt x="4" y="216"/>
                </a:lnTo>
                <a:lnTo>
                  <a:pt x="4" y="216"/>
                </a:lnTo>
                <a:lnTo>
                  <a:pt x="0" y="208"/>
                </a:lnTo>
                <a:lnTo>
                  <a:pt x="0" y="208"/>
                </a:lnTo>
                <a:lnTo>
                  <a:pt x="0" y="198"/>
                </a:lnTo>
                <a:lnTo>
                  <a:pt x="0" y="198"/>
                </a:lnTo>
                <a:lnTo>
                  <a:pt x="0" y="194"/>
                </a:lnTo>
                <a:lnTo>
                  <a:pt x="2" y="190"/>
                </a:lnTo>
                <a:lnTo>
                  <a:pt x="2" y="190"/>
                </a:lnTo>
                <a:lnTo>
                  <a:pt x="6" y="190"/>
                </a:lnTo>
                <a:lnTo>
                  <a:pt x="10" y="192"/>
                </a:lnTo>
                <a:lnTo>
                  <a:pt x="10" y="192"/>
                </a:lnTo>
                <a:lnTo>
                  <a:pt x="16" y="198"/>
                </a:lnTo>
                <a:lnTo>
                  <a:pt x="16" y="198"/>
                </a:lnTo>
                <a:lnTo>
                  <a:pt x="24" y="200"/>
                </a:lnTo>
                <a:lnTo>
                  <a:pt x="34" y="202"/>
                </a:lnTo>
                <a:lnTo>
                  <a:pt x="34" y="202"/>
                </a:lnTo>
                <a:lnTo>
                  <a:pt x="40" y="210"/>
                </a:lnTo>
                <a:lnTo>
                  <a:pt x="50" y="218"/>
                </a:lnTo>
                <a:lnTo>
                  <a:pt x="58" y="228"/>
                </a:lnTo>
                <a:lnTo>
                  <a:pt x="66" y="232"/>
                </a:lnTo>
                <a:lnTo>
                  <a:pt x="66" y="232"/>
                </a:lnTo>
                <a:lnTo>
                  <a:pt x="72" y="232"/>
                </a:lnTo>
                <a:lnTo>
                  <a:pt x="76" y="232"/>
                </a:lnTo>
                <a:lnTo>
                  <a:pt x="76" y="232"/>
                </a:lnTo>
                <a:lnTo>
                  <a:pt x="80" y="226"/>
                </a:lnTo>
                <a:lnTo>
                  <a:pt x="86" y="218"/>
                </a:lnTo>
                <a:lnTo>
                  <a:pt x="90" y="210"/>
                </a:lnTo>
                <a:lnTo>
                  <a:pt x="92" y="202"/>
                </a:lnTo>
                <a:lnTo>
                  <a:pt x="92" y="202"/>
                </a:lnTo>
                <a:lnTo>
                  <a:pt x="88" y="198"/>
                </a:lnTo>
                <a:lnTo>
                  <a:pt x="86" y="194"/>
                </a:lnTo>
                <a:lnTo>
                  <a:pt x="86" y="194"/>
                </a:lnTo>
                <a:lnTo>
                  <a:pt x="78" y="188"/>
                </a:lnTo>
                <a:lnTo>
                  <a:pt x="78" y="188"/>
                </a:lnTo>
                <a:lnTo>
                  <a:pt x="70" y="178"/>
                </a:lnTo>
                <a:lnTo>
                  <a:pt x="64" y="166"/>
                </a:lnTo>
                <a:lnTo>
                  <a:pt x="64" y="166"/>
                </a:lnTo>
                <a:lnTo>
                  <a:pt x="54" y="162"/>
                </a:lnTo>
                <a:lnTo>
                  <a:pt x="50" y="158"/>
                </a:lnTo>
                <a:lnTo>
                  <a:pt x="50" y="156"/>
                </a:lnTo>
                <a:lnTo>
                  <a:pt x="50" y="156"/>
                </a:lnTo>
                <a:lnTo>
                  <a:pt x="50" y="154"/>
                </a:lnTo>
                <a:lnTo>
                  <a:pt x="54" y="154"/>
                </a:lnTo>
                <a:lnTo>
                  <a:pt x="58" y="154"/>
                </a:lnTo>
                <a:lnTo>
                  <a:pt x="58" y="154"/>
                </a:lnTo>
                <a:lnTo>
                  <a:pt x="64" y="148"/>
                </a:lnTo>
                <a:lnTo>
                  <a:pt x="64" y="148"/>
                </a:lnTo>
                <a:lnTo>
                  <a:pt x="68" y="136"/>
                </a:lnTo>
                <a:lnTo>
                  <a:pt x="74" y="124"/>
                </a:lnTo>
                <a:lnTo>
                  <a:pt x="74" y="124"/>
                </a:lnTo>
                <a:lnTo>
                  <a:pt x="80" y="118"/>
                </a:lnTo>
                <a:lnTo>
                  <a:pt x="80" y="118"/>
                </a:lnTo>
                <a:lnTo>
                  <a:pt x="80" y="110"/>
                </a:lnTo>
                <a:lnTo>
                  <a:pt x="80" y="110"/>
                </a:lnTo>
                <a:lnTo>
                  <a:pt x="78" y="100"/>
                </a:lnTo>
                <a:lnTo>
                  <a:pt x="78" y="100"/>
                </a:lnTo>
                <a:lnTo>
                  <a:pt x="74" y="98"/>
                </a:lnTo>
                <a:lnTo>
                  <a:pt x="72" y="94"/>
                </a:lnTo>
                <a:lnTo>
                  <a:pt x="72" y="94"/>
                </a:lnTo>
                <a:lnTo>
                  <a:pt x="76" y="90"/>
                </a:lnTo>
                <a:lnTo>
                  <a:pt x="78" y="88"/>
                </a:lnTo>
                <a:lnTo>
                  <a:pt x="78" y="88"/>
                </a:lnTo>
                <a:lnTo>
                  <a:pt x="86" y="86"/>
                </a:lnTo>
                <a:lnTo>
                  <a:pt x="86" y="86"/>
                </a:lnTo>
                <a:lnTo>
                  <a:pt x="92" y="80"/>
                </a:lnTo>
                <a:lnTo>
                  <a:pt x="92" y="80"/>
                </a:lnTo>
                <a:lnTo>
                  <a:pt x="94" y="72"/>
                </a:lnTo>
                <a:lnTo>
                  <a:pt x="94" y="72"/>
                </a:lnTo>
                <a:lnTo>
                  <a:pt x="98" y="64"/>
                </a:lnTo>
                <a:lnTo>
                  <a:pt x="98" y="64"/>
                </a:lnTo>
                <a:lnTo>
                  <a:pt x="104" y="58"/>
                </a:lnTo>
                <a:lnTo>
                  <a:pt x="104" y="58"/>
                </a:lnTo>
                <a:lnTo>
                  <a:pt x="104" y="50"/>
                </a:lnTo>
                <a:lnTo>
                  <a:pt x="104" y="50"/>
                </a:lnTo>
                <a:lnTo>
                  <a:pt x="108" y="42"/>
                </a:lnTo>
                <a:lnTo>
                  <a:pt x="108" y="42"/>
                </a:lnTo>
                <a:lnTo>
                  <a:pt x="110" y="34"/>
                </a:lnTo>
                <a:lnTo>
                  <a:pt x="110" y="34"/>
                </a:lnTo>
                <a:lnTo>
                  <a:pt x="108" y="26"/>
                </a:lnTo>
                <a:lnTo>
                  <a:pt x="108" y="26"/>
                </a:lnTo>
                <a:lnTo>
                  <a:pt x="110" y="18"/>
                </a:lnTo>
                <a:lnTo>
                  <a:pt x="110" y="18"/>
                </a:lnTo>
                <a:lnTo>
                  <a:pt x="122" y="8"/>
                </a:lnTo>
                <a:lnTo>
                  <a:pt x="122" y="8"/>
                </a:lnTo>
                <a:lnTo>
                  <a:pt x="128" y="2"/>
                </a:lnTo>
                <a:lnTo>
                  <a:pt x="132" y="0"/>
                </a:lnTo>
                <a:lnTo>
                  <a:pt x="136" y="0"/>
                </a:lnTo>
                <a:lnTo>
                  <a:pt x="136" y="0"/>
                </a:lnTo>
                <a:lnTo>
                  <a:pt x="138" y="4"/>
                </a:lnTo>
                <a:lnTo>
                  <a:pt x="142" y="8"/>
                </a:lnTo>
                <a:lnTo>
                  <a:pt x="142" y="8"/>
                </a:lnTo>
                <a:lnTo>
                  <a:pt x="144" y="10"/>
                </a:lnTo>
                <a:lnTo>
                  <a:pt x="148" y="12"/>
                </a:lnTo>
                <a:lnTo>
                  <a:pt x="148" y="12"/>
                </a:lnTo>
                <a:lnTo>
                  <a:pt x="152" y="10"/>
                </a:lnTo>
                <a:lnTo>
                  <a:pt x="152" y="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3" name="Freeform 332"/>
          <p:cNvSpPr>
            <a:spLocks noChangeAspect="1"/>
          </p:cNvSpPr>
          <p:nvPr/>
        </p:nvSpPr>
        <p:spPr bwMode="auto">
          <a:xfrm>
            <a:off x="10323722" y="4248413"/>
            <a:ext cx="787933" cy="529525"/>
          </a:xfrm>
          <a:custGeom>
            <a:avLst/>
            <a:gdLst/>
            <a:ahLst/>
            <a:cxnLst>
              <a:cxn ang="0">
                <a:pos x="1036" y="324"/>
              </a:cxn>
              <a:cxn ang="0">
                <a:pos x="1018" y="406"/>
              </a:cxn>
              <a:cxn ang="0">
                <a:pos x="946" y="460"/>
              </a:cxn>
              <a:cxn ang="0">
                <a:pos x="906" y="486"/>
              </a:cxn>
              <a:cxn ang="0">
                <a:pos x="862" y="550"/>
              </a:cxn>
              <a:cxn ang="0">
                <a:pos x="850" y="522"/>
              </a:cxn>
              <a:cxn ang="0">
                <a:pos x="844" y="580"/>
              </a:cxn>
              <a:cxn ang="0">
                <a:pos x="820" y="570"/>
              </a:cxn>
              <a:cxn ang="0">
                <a:pos x="794" y="562"/>
              </a:cxn>
              <a:cxn ang="0">
                <a:pos x="786" y="572"/>
              </a:cxn>
              <a:cxn ang="0">
                <a:pos x="822" y="580"/>
              </a:cxn>
              <a:cxn ang="0">
                <a:pos x="840" y="602"/>
              </a:cxn>
              <a:cxn ang="0">
                <a:pos x="876" y="624"/>
              </a:cxn>
              <a:cxn ang="0">
                <a:pos x="920" y="604"/>
              </a:cxn>
              <a:cxn ang="0">
                <a:pos x="962" y="606"/>
              </a:cxn>
              <a:cxn ang="0">
                <a:pos x="924" y="640"/>
              </a:cxn>
              <a:cxn ang="0">
                <a:pos x="852" y="688"/>
              </a:cxn>
              <a:cxn ang="0">
                <a:pos x="838" y="718"/>
              </a:cxn>
              <a:cxn ang="0">
                <a:pos x="786" y="692"/>
              </a:cxn>
              <a:cxn ang="0">
                <a:pos x="728" y="660"/>
              </a:cxn>
              <a:cxn ang="0">
                <a:pos x="774" y="596"/>
              </a:cxn>
              <a:cxn ang="0">
                <a:pos x="748" y="584"/>
              </a:cxn>
              <a:cxn ang="0">
                <a:pos x="688" y="600"/>
              </a:cxn>
              <a:cxn ang="0">
                <a:pos x="658" y="572"/>
              </a:cxn>
              <a:cxn ang="0">
                <a:pos x="672" y="562"/>
              </a:cxn>
              <a:cxn ang="0">
                <a:pos x="630" y="558"/>
              </a:cxn>
              <a:cxn ang="0">
                <a:pos x="582" y="578"/>
              </a:cxn>
              <a:cxn ang="0">
                <a:pos x="542" y="604"/>
              </a:cxn>
              <a:cxn ang="0">
                <a:pos x="552" y="650"/>
              </a:cxn>
              <a:cxn ang="0">
                <a:pos x="520" y="666"/>
              </a:cxn>
              <a:cxn ang="0">
                <a:pos x="506" y="698"/>
              </a:cxn>
              <a:cxn ang="0">
                <a:pos x="428" y="710"/>
              </a:cxn>
              <a:cxn ang="0">
                <a:pos x="452" y="670"/>
              </a:cxn>
              <a:cxn ang="0">
                <a:pos x="474" y="602"/>
              </a:cxn>
              <a:cxn ang="0">
                <a:pos x="524" y="588"/>
              </a:cxn>
              <a:cxn ang="0">
                <a:pos x="480" y="524"/>
              </a:cxn>
              <a:cxn ang="0">
                <a:pos x="450" y="464"/>
              </a:cxn>
              <a:cxn ang="0">
                <a:pos x="370" y="448"/>
              </a:cxn>
              <a:cxn ang="0">
                <a:pos x="284" y="458"/>
              </a:cxn>
              <a:cxn ang="0">
                <a:pos x="186" y="520"/>
              </a:cxn>
              <a:cxn ang="0">
                <a:pos x="58" y="516"/>
              </a:cxn>
              <a:cxn ang="0">
                <a:pos x="14" y="422"/>
              </a:cxn>
              <a:cxn ang="0">
                <a:pos x="50" y="324"/>
              </a:cxn>
              <a:cxn ang="0">
                <a:pos x="76" y="224"/>
              </a:cxn>
              <a:cxn ang="0">
                <a:pos x="84" y="162"/>
              </a:cxn>
              <a:cxn ang="0">
                <a:pos x="176" y="126"/>
              </a:cxn>
              <a:cxn ang="0">
                <a:pos x="260" y="136"/>
              </a:cxn>
              <a:cxn ang="0">
                <a:pos x="304" y="152"/>
              </a:cxn>
              <a:cxn ang="0">
                <a:pos x="356" y="148"/>
              </a:cxn>
              <a:cxn ang="0">
                <a:pos x="408" y="148"/>
              </a:cxn>
              <a:cxn ang="0">
                <a:pos x="474" y="130"/>
              </a:cxn>
              <a:cxn ang="0">
                <a:pos x="504" y="50"/>
              </a:cxn>
              <a:cxn ang="0">
                <a:pos x="550" y="28"/>
              </a:cxn>
              <a:cxn ang="0">
                <a:pos x="636" y="4"/>
              </a:cxn>
              <a:cxn ang="0">
                <a:pos x="666" y="54"/>
              </a:cxn>
              <a:cxn ang="0">
                <a:pos x="720" y="86"/>
              </a:cxn>
              <a:cxn ang="0">
                <a:pos x="780" y="150"/>
              </a:cxn>
              <a:cxn ang="0">
                <a:pos x="838" y="144"/>
              </a:cxn>
              <a:cxn ang="0">
                <a:pos x="928" y="152"/>
              </a:cxn>
              <a:cxn ang="0">
                <a:pos x="974" y="148"/>
              </a:cxn>
              <a:cxn ang="0">
                <a:pos x="1054" y="148"/>
              </a:cxn>
              <a:cxn ang="0">
                <a:pos x="1050" y="208"/>
              </a:cxn>
              <a:cxn ang="0">
                <a:pos x="1060" y="246"/>
              </a:cxn>
            </a:cxnLst>
            <a:rect l="0" t="0" r="r" b="b"/>
            <a:pathLst>
              <a:path w="1086" h="732">
                <a:moveTo>
                  <a:pt x="1084" y="288"/>
                </a:moveTo>
                <a:lnTo>
                  <a:pt x="1084" y="288"/>
                </a:lnTo>
                <a:lnTo>
                  <a:pt x="1086" y="302"/>
                </a:lnTo>
                <a:lnTo>
                  <a:pt x="1086" y="310"/>
                </a:lnTo>
                <a:lnTo>
                  <a:pt x="1086" y="316"/>
                </a:lnTo>
                <a:lnTo>
                  <a:pt x="1086" y="316"/>
                </a:lnTo>
                <a:lnTo>
                  <a:pt x="1082" y="320"/>
                </a:lnTo>
                <a:lnTo>
                  <a:pt x="1078" y="322"/>
                </a:lnTo>
                <a:lnTo>
                  <a:pt x="1078" y="322"/>
                </a:lnTo>
                <a:lnTo>
                  <a:pt x="1070" y="324"/>
                </a:lnTo>
                <a:lnTo>
                  <a:pt x="1062" y="324"/>
                </a:lnTo>
                <a:lnTo>
                  <a:pt x="1062" y="324"/>
                </a:lnTo>
                <a:lnTo>
                  <a:pt x="1058" y="326"/>
                </a:lnTo>
                <a:lnTo>
                  <a:pt x="1054" y="328"/>
                </a:lnTo>
                <a:lnTo>
                  <a:pt x="1054" y="328"/>
                </a:lnTo>
                <a:lnTo>
                  <a:pt x="1050" y="328"/>
                </a:lnTo>
                <a:lnTo>
                  <a:pt x="1044" y="326"/>
                </a:lnTo>
                <a:lnTo>
                  <a:pt x="1040" y="324"/>
                </a:lnTo>
                <a:lnTo>
                  <a:pt x="1036" y="324"/>
                </a:lnTo>
                <a:lnTo>
                  <a:pt x="1036" y="324"/>
                </a:lnTo>
                <a:lnTo>
                  <a:pt x="1032" y="328"/>
                </a:lnTo>
                <a:lnTo>
                  <a:pt x="1030" y="332"/>
                </a:lnTo>
                <a:lnTo>
                  <a:pt x="1030" y="332"/>
                </a:lnTo>
                <a:lnTo>
                  <a:pt x="1028" y="342"/>
                </a:lnTo>
                <a:lnTo>
                  <a:pt x="1026" y="350"/>
                </a:lnTo>
                <a:lnTo>
                  <a:pt x="1026" y="350"/>
                </a:lnTo>
                <a:lnTo>
                  <a:pt x="1018" y="356"/>
                </a:lnTo>
                <a:lnTo>
                  <a:pt x="1014" y="360"/>
                </a:lnTo>
                <a:lnTo>
                  <a:pt x="1012" y="362"/>
                </a:lnTo>
                <a:lnTo>
                  <a:pt x="1012" y="362"/>
                </a:lnTo>
                <a:lnTo>
                  <a:pt x="1010" y="372"/>
                </a:lnTo>
                <a:lnTo>
                  <a:pt x="1010" y="380"/>
                </a:lnTo>
                <a:lnTo>
                  <a:pt x="1010" y="380"/>
                </a:lnTo>
                <a:lnTo>
                  <a:pt x="1012" y="390"/>
                </a:lnTo>
                <a:lnTo>
                  <a:pt x="1012" y="390"/>
                </a:lnTo>
                <a:lnTo>
                  <a:pt x="1014" y="400"/>
                </a:lnTo>
                <a:lnTo>
                  <a:pt x="1016" y="404"/>
                </a:lnTo>
                <a:lnTo>
                  <a:pt x="1018" y="406"/>
                </a:lnTo>
                <a:lnTo>
                  <a:pt x="1018" y="406"/>
                </a:lnTo>
                <a:lnTo>
                  <a:pt x="1014" y="410"/>
                </a:lnTo>
                <a:lnTo>
                  <a:pt x="1008" y="414"/>
                </a:lnTo>
                <a:lnTo>
                  <a:pt x="994" y="418"/>
                </a:lnTo>
                <a:lnTo>
                  <a:pt x="994" y="418"/>
                </a:lnTo>
                <a:lnTo>
                  <a:pt x="986" y="422"/>
                </a:lnTo>
                <a:lnTo>
                  <a:pt x="980" y="426"/>
                </a:lnTo>
                <a:lnTo>
                  <a:pt x="980" y="426"/>
                </a:lnTo>
                <a:lnTo>
                  <a:pt x="978" y="434"/>
                </a:lnTo>
                <a:lnTo>
                  <a:pt x="974" y="440"/>
                </a:lnTo>
                <a:lnTo>
                  <a:pt x="974" y="440"/>
                </a:lnTo>
                <a:lnTo>
                  <a:pt x="970" y="442"/>
                </a:lnTo>
                <a:lnTo>
                  <a:pt x="966" y="442"/>
                </a:lnTo>
                <a:lnTo>
                  <a:pt x="966" y="442"/>
                </a:lnTo>
                <a:lnTo>
                  <a:pt x="956" y="448"/>
                </a:lnTo>
                <a:lnTo>
                  <a:pt x="950" y="452"/>
                </a:lnTo>
                <a:lnTo>
                  <a:pt x="948" y="456"/>
                </a:lnTo>
                <a:lnTo>
                  <a:pt x="948" y="456"/>
                </a:lnTo>
                <a:lnTo>
                  <a:pt x="946" y="460"/>
                </a:lnTo>
                <a:lnTo>
                  <a:pt x="948" y="464"/>
                </a:lnTo>
                <a:lnTo>
                  <a:pt x="948" y="468"/>
                </a:lnTo>
                <a:lnTo>
                  <a:pt x="948" y="470"/>
                </a:lnTo>
                <a:lnTo>
                  <a:pt x="948" y="470"/>
                </a:lnTo>
                <a:lnTo>
                  <a:pt x="944" y="472"/>
                </a:lnTo>
                <a:lnTo>
                  <a:pt x="940" y="470"/>
                </a:lnTo>
                <a:lnTo>
                  <a:pt x="936" y="468"/>
                </a:lnTo>
                <a:lnTo>
                  <a:pt x="932" y="466"/>
                </a:lnTo>
                <a:lnTo>
                  <a:pt x="932" y="466"/>
                </a:lnTo>
                <a:lnTo>
                  <a:pt x="926" y="470"/>
                </a:lnTo>
                <a:lnTo>
                  <a:pt x="920" y="474"/>
                </a:lnTo>
                <a:lnTo>
                  <a:pt x="910" y="486"/>
                </a:lnTo>
                <a:lnTo>
                  <a:pt x="910" y="486"/>
                </a:lnTo>
                <a:lnTo>
                  <a:pt x="910" y="490"/>
                </a:lnTo>
                <a:lnTo>
                  <a:pt x="908" y="492"/>
                </a:lnTo>
                <a:lnTo>
                  <a:pt x="908" y="492"/>
                </a:lnTo>
                <a:lnTo>
                  <a:pt x="908" y="490"/>
                </a:lnTo>
                <a:lnTo>
                  <a:pt x="906" y="486"/>
                </a:lnTo>
                <a:lnTo>
                  <a:pt x="906" y="486"/>
                </a:lnTo>
                <a:lnTo>
                  <a:pt x="904" y="488"/>
                </a:lnTo>
                <a:lnTo>
                  <a:pt x="900" y="490"/>
                </a:lnTo>
                <a:lnTo>
                  <a:pt x="896" y="494"/>
                </a:lnTo>
                <a:lnTo>
                  <a:pt x="896" y="494"/>
                </a:lnTo>
                <a:lnTo>
                  <a:pt x="890" y="496"/>
                </a:lnTo>
                <a:lnTo>
                  <a:pt x="886" y="498"/>
                </a:lnTo>
                <a:lnTo>
                  <a:pt x="886" y="498"/>
                </a:lnTo>
                <a:lnTo>
                  <a:pt x="884" y="502"/>
                </a:lnTo>
                <a:lnTo>
                  <a:pt x="880" y="508"/>
                </a:lnTo>
                <a:lnTo>
                  <a:pt x="876" y="514"/>
                </a:lnTo>
                <a:lnTo>
                  <a:pt x="874" y="520"/>
                </a:lnTo>
                <a:lnTo>
                  <a:pt x="874" y="520"/>
                </a:lnTo>
                <a:lnTo>
                  <a:pt x="870" y="520"/>
                </a:lnTo>
                <a:lnTo>
                  <a:pt x="870" y="520"/>
                </a:lnTo>
                <a:lnTo>
                  <a:pt x="868" y="528"/>
                </a:lnTo>
                <a:lnTo>
                  <a:pt x="866" y="534"/>
                </a:lnTo>
                <a:lnTo>
                  <a:pt x="866" y="534"/>
                </a:lnTo>
                <a:lnTo>
                  <a:pt x="864" y="542"/>
                </a:lnTo>
                <a:lnTo>
                  <a:pt x="862" y="550"/>
                </a:lnTo>
                <a:lnTo>
                  <a:pt x="862" y="550"/>
                </a:lnTo>
                <a:lnTo>
                  <a:pt x="858" y="554"/>
                </a:lnTo>
                <a:lnTo>
                  <a:pt x="856" y="556"/>
                </a:lnTo>
                <a:lnTo>
                  <a:pt x="854" y="556"/>
                </a:lnTo>
                <a:lnTo>
                  <a:pt x="854" y="556"/>
                </a:lnTo>
                <a:lnTo>
                  <a:pt x="854" y="552"/>
                </a:lnTo>
                <a:lnTo>
                  <a:pt x="856" y="550"/>
                </a:lnTo>
                <a:lnTo>
                  <a:pt x="856" y="550"/>
                </a:lnTo>
                <a:lnTo>
                  <a:pt x="862" y="544"/>
                </a:lnTo>
                <a:lnTo>
                  <a:pt x="862" y="544"/>
                </a:lnTo>
                <a:lnTo>
                  <a:pt x="864" y="536"/>
                </a:lnTo>
                <a:lnTo>
                  <a:pt x="864" y="536"/>
                </a:lnTo>
                <a:lnTo>
                  <a:pt x="862" y="528"/>
                </a:lnTo>
                <a:lnTo>
                  <a:pt x="858" y="522"/>
                </a:lnTo>
                <a:lnTo>
                  <a:pt x="856" y="520"/>
                </a:lnTo>
                <a:lnTo>
                  <a:pt x="856" y="520"/>
                </a:lnTo>
                <a:lnTo>
                  <a:pt x="852" y="520"/>
                </a:lnTo>
                <a:lnTo>
                  <a:pt x="850" y="522"/>
                </a:lnTo>
                <a:lnTo>
                  <a:pt x="850" y="522"/>
                </a:lnTo>
                <a:lnTo>
                  <a:pt x="850" y="526"/>
                </a:lnTo>
                <a:lnTo>
                  <a:pt x="850" y="530"/>
                </a:lnTo>
                <a:lnTo>
                  <a:pt x="850" y="540"/>
                </a:lnTo>
                <a:lnTo>
                  <a:pt x="850" y="540"/>
                </a:lnTo>
                <a:lnTo>
                  <a:pt x="846" y="548"/>
                </a:lnTo>
                <a:lnTo>
                  <a:pt x="842" y="552"/>
                </a:lnTo>
                <a:lnTo>
                  <a:pt x="842" y="556"/>
                </a:lnTo>
                <a:lnTo>
                  <a:pt x="842" y="556"/>
                </a:lnTo>
                <a:lnTo>
                  <a:pt x="842" y="560"/>
                </a:lnTo>
                <a:lnTo>
                  <a:pt x="844" y="564"/>
                </a:lnTo>
                <a:lnTo>
                  <a:pt x="848" y="572"/>
                </a:lnTo>
                <a:lnTo>
                  <a:pt x="848" y="572"/>
                </a:lnTo>
                <a:lnTo>
                  <a:pt x="850" y="576"/>
                </a:lnTo>
                <a:lnTo>
                  <a:pt x="852" y="582"/>
                </a:lnTo>
                <a:lnTo>
                  <a:pt x="852" y="582"/>
                </a:lnTo>
                <a:lnTo>
                  <a:pt x="848" y="584"/>
                </a:lnTo>
                <a:lnTo>
                  <a:pt x="846" y="584"/>
                </a:lnTo>
                <a:lnTo>
                  <a:pt x="846" y="584"/>
                </a:lnTo>
                <a:lnTo>
                  <a:pt x="844" y="580"/>
                </a:lnTo>
                <a:lnTo>
                  <a:pt x="844" y="580"/>
                </a:lnTo>
                <a:lnTo>
                  <a:pt x="840" y="574"/>
                </a:lnTo>
                <a:lnTo>
                  <a:pt x="836" y="568"/>
                </a:lnTo>
                <a:lnTo>
                  <a:pt x="836" y="568"/>
                </a:lnTo>
                <a:lnTo>
                  <a:pt x="836" y="562"/>
                </a:lnTo>
                <a:lnTo>
                  <a:pt x="836" y="562"/>
                </a:lnTo>
                <a:lnTo>
                  <a:pt x="834" y="560"/>
                </a:lnTo>
                <a:lnTo>
                  <a:pt x="832" y="558"/>
                </a:lnTo>
                <a:lnTo>
                  <a:pt x="832" y="558"/>
                </a:lnTo>
                <a:lnTo>
                  <a:pt x="828" y="562"/>
                </a:lnTo>
                <a:lnTo>
                  <a:pt x="826" y="566"/>
                </a:lnTo>
                <a:lnTo>
                  <a:pt x="826" y="566"/>
                </a:lnTo>
                <a:lnTo>
                  <a:pt x="824" y="570"/>
                </a:lnTo>
                <a:lnTo>
                  <a:pt x="824" y="574"/>
                </a:lnTo>
                <a:lnTo>
                  <a:pt x="822" y="574"/>
                </a:lnTo>
                <a:lnTo>
                  <a:pt x="822" y="574"/>
                </a:lnTo>
                <a:lnTo>
                  <a:pt x="820" y="574"/>
                </a:lnTo>
                <a:lnTo>
                  <a:pt x="820" y="574"/>
                </a:lnTo>
                <a:lnTo>
                  <a:pt x="820" y="570"/>
                </a:lnTo>
                <a:lnTo>
                  <a:pt x="820" y="566"/>
                </a:lnTo>
                <a:lnTo>
                  <a:pt x="820" y="566"/>
                </a:lnTo>
                <a:lnTo>
                  <a:pt x="818" y="562"/>
                </a:lnTo>
                <a:lnTo>
                  <a:pt x="818" y="562"/>
                </a:lnTo>
                <a:lnTo>
                  <a:pt x="814" y="562"/>
                </a:lnTo>
                <a:lnTo>
                  <a:pt x="810" y="564"/>
                </a:lnTo>
                <a:lnTo>
                  <a:pt x="806" y="566"/>
                </a:lnTo>
                <a:lnTo>
                  <a:pt x="802" y="566"/>
                </a:lnTo>
                <a:lnTo>
                  <a:pt x="802" y="566"/>
                </a:lnTo>
                <a:lnTo>
                  <a:pt x="800" y="564"/>
                </a:lnTo>
                <a:lnTo>
                  <a:pt x="800" y="564"/>
                </a:lnTo>
                <a:lnTo>
                  <a:pt x="796" y="554"/>
                </a:lnTo>
                <a:lnTo>
                  <a:pt x="796" y="554"/>
                </a:lnTo>
                <a:lnTo>
                  <a:pt x="794" y="550"/>
                </a:lnTo>
                <a:lnTo>
                  <a:pt x="792" y="548"/>
                </a:lnTo>
                <a:lnTo>
                  <a:pt x="792" y="548"/>
                </a:lnTo>
                <a:lnTo>
                  <a:pt x="790" y="552"/>
                </a:lnTo>
                <a:lnTo>
                  <a:pt x="792" y="556"/>
                </a:lnTo>
                <a:lnTo>
                  <a:pt x="794" y="562"/>
                </a:lnTo>
                <a:lnTo>
                  <a:pt x="794" y="566"/>
                </a:lnTo>
                <a:lnTo>
                  <a:pt x="794" y="566"/>
                </a:lnTo>
                <a:lnTo>
                  <a:pt x="790" y="568"/>
                </a:lnTo>
                <a:lnTo>
                  <a:pt x="790" y="568"/>
                </a:lnTo>
                <a:lnTo>
                  <a:pt x="786" y="568"/>
                </a:lnTo>
                <a:lnTo>
                  <a:pt x="778" y="566"/>
                </a:lnTo>
                <a:lnTo>
                  <a:pt x="772" y="564"/>
                </a:lnTo>
                <a:lnTo>
                  <a:pt x="770" y="566"/>
                </a:lnTo>
                <a:lnTo>
                  <a:pt x="768" y="566"/>
                </a:lnTo>
                <a:lnTo>
                  <a:pt x="768" y="566"/>
                </a:lnTo>
                <a:lnTo>
                  <a:pt x="770" y="568"/>
                </a:lnTo>
                <a:lnTo>
                  <a:pt x="772" y="568"/>
                </a:lnTo>
                <a:lnTo>
                  <a:pt x="776" y="570"/>
                </a:lnTo>
                <a:lnTo>
                  <a:pt x="776" y="570"/>
                </a:lnTo>
                <a:lnTo>
                  <a:pt x="778" y="572"/>
                </a:lnTo>
                <a:lnTo>
                  <a:pt x="782" y="574"/>
                </a:lnTo>
                <a:lnTo>
                  <a:pt x="782" y="574"/>
                </a:lnTo>
                <a:lnTo>
                  <a:pt x="786" y="572"/>
                </a:lnTo>
                <a:lnTo>
                  <a:pt x="786" y="572"/>
                </a:lnTo>
                <a:lnTo>
                  <a:pt x="790" y="574"/>
                </a:lnTo>
                <a:lnTo>
                  <a:pt x="790" y="574"/>
                </a:lnTo>
                <a:lnTo>
                  <a:pt x="796" y="580"/>
                </a:lnTo>
                <a:lnTo>
                  <a:pt x="796" y="580"/>
                </a:lnTo>
                <a:lnTo>
                  <a:pt x="798" y="586"/>
                </a:lnTo>
                <a:lnTo>
                  <a:pt x="798" y="586"/>
                </a:lnTo>
                <a:lnTo>
                  <a:pt x="800" y="588"/>
                </a:lnTo>
                <a:lnTo>
                  <a:pt x="802" y="590"/>
                </a:lnTo>
                <a:lnTo>
                  <a:pt x="802" y="590"/>
                </a:lnTo>
                <a:lnTo>
                  <a:pt x="806" y="586"/>
                </a:lnTo>
                <a:lnTo>
                  <a:pt x="806" y="586"/>
                </a:lnTo>
                <a:lnTo>
                  <a:pt x="804" y="582"/>
                </a:lnTo>
                <a:lnTo>
                  <a:pt x="804" y="578"/>
                </a:lnTo>
                <a:lnTo>
                  <a:pt x="804" y="578"/>
                </a:lnTo>
                <a:lnTo>
                  <a:pt x="806" y="578"/>
                </a:lnTo>
                <a:lnTo>
                  <a:pt x="810" y="578"/>
                </a:lnTo>
                <a:lnTo>
                  <a:pt x="816" y="578"/>
                </a:lnTo>
                <a:lnTo>
                  <a:pt x="816" y="578"/>
                </a:lnTo>
                <a:lnTo>
                  <a:pt x="822" y="580"/>
                </a:lnTo>
                <a:lnTo>
                  <a:pt x="822" y="580"/>
                </a:lnTo>
                <a:lnTo>
                  <a:pt x="826" y="580"/>
                </a:lnTo>
                <a:lnTo>
                  <a:pt x="828" y="580"/>
                </a:lnTo>
                <a:lnTo>
                  <a:pt x="828" y="580"/>
                </a:lnTo>
                <a:lnTo>
                  <a:pt x="828" y="582"/>
                </a:lnTo>
                <a:lnTo>
                  <a:pt x="828" y="586"/>
                </a:lnTo>
                <a:lnTo>
                  <a:pt x="826" y="592"/>
                </a:lnTo>
                <a:lnTo>
                  <a:pt x="826" y="596"/>
                </a:lnTo>
                <a:lnTo>
                  <a:pt x="826" y="596"/>
                </a:lnTo>
                <a:lnTo>
                  <a:pt x="830" y="596"/>
                </a:lnTo>
                <a:lnTo>
                  <a:pt x="830" y="596"/>
                </a:lnTo>
                <a:lnTo>
                  <a:pt x="832" y="594"/>
                </a:lnTo>
                <a:lnTo>
                  <a:pt x="836" y="592"/>
                </a:lnTo>
                <a:lnTo>
                  <a:pt x="836" y="592"/>
                </a:lnTo>
                <a:lnTo>
                  <a:pt x="840" y="592"/>
                </a:lnTo>
                <a:lnTo>
                  <a:pt x="840" y="592"/>
                </a:lnTo>
                <a:lnTo>
                  <a:pt x="840" y="598"/>
                </a:lnTo>
                <a:lnTo>
                  <a:pt x="840" y="600"/>
                </a:lnTo>
                <a:lnTo>
                  <a:pt x="840" y="602"/>
                </a:lnTo>
                <a:lnTo>
                  <a:pt x="840" y="602"/>
                </a:lnTo>
                <a:lnTo>
                  <a:pt x="842" y="602"/>
                </a:lnTo>
                <a:lnTo>
                  <a:pt x="846" y="600"/>
                </a:lnTo>
                <a:lnTo>
                  <a:pt x="850" y="598"/>
                </a:lnTo>
                <a:lnTo>
                  <a:pt x="854" y="598"/>
                </a:lnTo>
                <a:lnTo>
                  <a:pt x="854" y="598"/>
                </a:lnTo>
                <a:lnTo>
                  <a:pt x="858" y="600"/>
                </a:lnTo>
                <a:lnTo>
                  <a:pt x="864" y="606"/>
                </a:lnTo>
                <a:lnTo>
                  <a:pt x="864" y="606"/>
                </a:lnTo>
                <a:lnTo>
                  <a:pt x="866" y="612"/>
                </a:lnTo>
                <a:lnTo>
                  <a:pt x="868" y="620"/>
                </a:lnTo>
                <a:lnTo>
                  <a:pt x="868" y="620"/>
                </a:lnTo>
                <a:lnTo>
                  <a:pt x="870" y="626"/>
                </a:lnTo>
                <a:lnTo>
                  <a:pt x="870" y="628"/>
                </a:lnTo>
                <a:lnTo>
                  <a:pt x="872" y="630"/>
                </a:lnTo>
                <a:lnTo>
                  <a:pt x="872" y="630"/>
                </a:lnTo>
                <a:lnTo>
                  <a:pt x="874" y="626"/>
                </a:lnTo>
                <a:lnTo>
                  <a:pt x="876" y="624"/>
                </a:lnTo>
                <a:lnTo>
                  <a:pt x="876" y="624"/>
                </a:lnTo>
                <a:lnTo>
                  <a:pt x="880" y="622"/>
                </a:lnTo>
                <a:lnTo>
                  <a:pt x="886" y="624"/>
                </a:lnTo>
                <a:lnTo>
                  <a:pt x="892" y="624"/>
                </a:lnTo>
                <a:lnTo>
                  <a:pt x="898" y="624"/>
                </a:lnTo>
                <a:lnTo>
                  <a:pt x="898" y="624"/>
                </a:lnTo>
                <a:lnTo>
                  <a:pt x="896" y="620"/>
                </a:lnTo>
                <a:lnTo>
                  <a:pt x="896" y="618"/>
                </a:lnTo>
                <a:lnTo>
                  <a:pt x="896" y="616"/>
                </a:lnTo>
                <a:lnTo>
                  <a:pt x="896" y="616"/>
                </a:lnTo>
                <a:lnTo>
                  <a:pt x="900" y="616"/>
                </a:lnTo>
                <a:lnTo>
                  <a:pt x="904" y="620"/>
                </a:lnTo>
                <a:lnTo>
                  <a:pt x="908" y="622"/>
                </a:lnTo>
                <a:lnTo>
                  <a:pt x="912" y="624"/>
                </a:lnTo>
                <a:lnTo>
                  <a:pt x="912" y="624"/>
                </a:lnTo>
                <a:lnTo>
                  <a:pt x="914" y="620"/>
                </a:lnTo>
                <a:lnTo>
                  <a:pt x="916" y="614"/>
                </a:lnTo>
                <a:lnTo>
                  <a:pt x="918" y="608"/>
                </a:lnTo>
                <a:lnTo>
                  <a:pt x="920" y="604"/>
                </a:lnTo>
                <a:lnTo>
                  <a:pt x="920" y="604"/>
                </a:lnTo>
                <a:lnTo>
                  <a:pt x="926" y="602"/>
                </a:lnTo>
                <a:lnTo>
                  <a:pt x="926" y="602"/>
                </a:lnTo>
                <a:lnTo>
                  <a:pt x="928" y="604"/>
                </a:lnTo>
                <a:lnTo>
                  <a:pt x="930" y="608"/>
                </a:lnTo>
                <a:lnTo>
                  <a:pt x="930" y="608"/>
                </a:lnTo>
                <a:lnTo>
                  <a:pt x="932" y="606"/>
                </a:lnTo>
                <a:lnTo>
                  <a:pt x="934" y="604"/>
                </a:lnTo>
                <a:lnTo>
                  <a:pt x="938" y="600"/>
                </a:lnTo>
                <a:lnTo>
                  <a:pt x="938" y="600"/>
                </a:lnTo>
                <a:lnTo>
                  <a:pt x="952" y="592"/>
                </a:lnTo>
                <a:lnTo>
                  <a:pt x="952" y="592"/>
                </a:lnTo>
                <a:lnTo>
                  <a:pt x="958" y="590"/>
                </a:lnTo>
                <a:lnTo>
                  <a:pt x="962" y="590"/>
                </a:lnTo>
                <a:lnTo>
                  <a:pt x="964" y="590"/>
                </a:lnTo>
                <a:lnTo>
                  <a:pt x="964" y="590"/>
                </a:lnTo>
                <a:lnTo>
                  <a:pt x="966" y="594"/>
                </a:lnTo>
                <a:lnTo>
                  <a:pt x="966" y="600"/>
                </a:lnTo>
                <a:lnTo>
                  <a:pt x="966" y="600"/>
                </a:lnTo>
                <a:lnTo>
                  <a:pt x="962" y="606"/>
                </a:lnTo>
                <a:lnTo>
                  <a:pt x="962" y="606"/>
                </a:lnTo>
                <a:lnTo>
                  <a:pt x="962" y="610"/>
                </a:lnTo>
                <a:lnTo>
                  <a:pt x="964" y="616"/>
                </a:lnTo>
                <a:lnTo>
                  <a:pt x="964" y="616"/>
                </a:lnTo>
                <a:lnTo>
                  <a:pt x="966" y="622"/>
                </a:lnTo>
                <a:lnTo>
                  <a:pt x="966" y="626"/>
                </a:lnTo>
                <a:lnTo>
                  <a:pt x="966" y="628"/>
                </a:lnTo>
                <a:lnTo>
                  <a:pt x="966" y="628"/>
                </a:lnTo>
                <a:lnTo>
                  <a:pt x="962" y="632"/>
                </a:lnTo>
                <a:lnTo>
                  <a:pt x="956" y="632"/>
                </a:lnTo>
                <a:lnTo>
                  <a:pt x="950" y="634"/>
                </a:lnTo>
                <a:lnTo>
                  <a:pt x="946" y="636"/>
                </a:lnTo>
                <a:lnTo>
                  <a:pt x="946" y="636"/>
                </a:lnTo>
                <a:lnTo>
                  <a:pt x="944" y="638"/>
                </a:lnTo>
                <a:lnTo>
                  <a:pt x="942" y="640"/>
                </a:lnTo>
                <a:lnTo>
                  <a:pt x="942" y="640"/>
                </a:lnTo>
                <a:lnTo>
                  <a:pt x="940" y="642"/>
                </a:lnTo>
                <a:lnTo>
                  <a:pt x="934" y="642"/>
                </a:lnTo>
                <a:lnTo>
                  <a:pt x="924" y="640"/>
                </a:lnTo>
                <a:lnTo>
                  <a:pt x="912" y="638"/>
                </a:lnTo>
                <a:lnTo>
                  <a:pt x="908" y="638"/>
                </a:lnTo>
                <a:lnTo>
                  <a:pt x="904" y="638"/>
                </a:lnTo>
                <a:lnTo>
                  <a:pt x="904" y="638"/>
                </a:lnTo>
                <a:lnTo>
                  <a:pt x="900" y="644"/>
                </a:lnTo>
                <a:lnTo>
                  <a:pt x="896" y="650"/>
                </a:lnTo>
                <a:lnTo>
                  <a:pt x="888" y="664"/>
                </a:lnTo>
                <a:lnTo>
                  <a:pt x="888" y="664"/>
                </a:lnTo>
                <a:lnTo>
                  <a:pt x="886" y="672"/>
                </a:lnTo>
                <a:lnTo>
                  <a:pt x="884" y="676"/>
                </a:lnTo>
                <a:lnTo>
                  <a:pt x="882" y="678"/>
                </a:lnTo>
                <a:lnTo>
                  <a:pt x="882" y="678"/>
                </a:lnTo>
                <a:lnTo>
                  <a:pt x="878" y="680"/>
                </a:lnTo>
                <a:lnTo>
                  <a:pt x="874" y="680"/>
                </a:lnTo>
                <a:lnTo>
                  <a:pt x="866" y="678"/>
                </a:lnTo>
                <a:lnTo>
                  <a:pt x="866" y="678"/>
                </a:lnTo>
                <a:lnTo>
                  <a:pt x="858" y="682"/>
                </a:lnTo>
                <a:lnTo>
                  <a:pt x="852" y="684"/>
                </a:lnTo>
                <a:lnTo>
                  <a:pt x="852" y="688"/>
                </a:lnTo>
                <a:lnTo>
                  <a:pt x="852" y="688"/>
                </a:lnTo>
                <a:lnTo>
                  <a:pt x="852" y="688"/>
                </a:lnTo>
                <a:lnTo>
                  <a:pt x="854" y="690"/>
                </a:lnTo>
                <a:lnTo>
                  <a:pt x="858" y="690"/>
                </a:lnTo>
                <a:lnTo>
                  <a:pt x="858" y="690"/>
                </a:lnTo>
                <a:lnTo>
                  <a:pt x="858" y="690"/>
                </a:lnTo>
                <a:lnTo>
                  <a:pt x="858" y="692"/>
                </a:lnTo>
                <a:lnTo>
                  <a:pt x="856" y="692"/>
                </a:lnTo>
                <a:lnTo>
                  <a:pt x="850" y="694"/>
                </a:lnTo>
                <a:lnTo>
                  <a:pt x="850" y="694"/>
                </a:lnTo>
                <a:lnTo>
                  <a:pt x="848" y="698"/>
                </a:lnTo>
                <a:lnTo>
                  <a:pt x="848" y="704"/>
                </a:lnTo>
                <a:lnTo>
                  <a:pt x="848" y="704"/>
                </a:lnTo>
                <a:lnTo>
                  <a:pt x="848" y="710"/>
                </a:lnTo>
                <a:lnTo>
                  <a:pt x="848" y="710"/>
                </a:lnTo>
                <a:lnTo>
                  <a:pt x="844" y="714"/>
                </a:lnTo>
                <a:lnTo>
                  <a:pt x="844" y="714"/>
                </a:lnTo>
                <a:lnTo>
                  <a:pt x="838" y="718"/>
                </a:lnTo>
                <a:lnTo>
                  <a:pt x="838" y="718"/>
                </a:lnTo>
                <a:lnTo>
                  <a:pt x="832" y="724"/>
                </a:lnTo>
                <a:lnTo>
                  <a:pt x="826" y="730"/>
                </a:lnTo>
                <a:lnTo>
                  <a:pt x="826" y="730"/>
                </a:lnTo>
                <a:lnTo>
                  <a:pt x="816" y="732"/>
                </a:lnTo>
                <a:lnTo>
                  <a:pt x="806" y="732"/>
                </a:lnTo>
                <a:lnTo>
                  <a:pt x="806" y="732"/>
                </a:lnTo>
                <a:lnTo>
                  <a:pt x="802" y="732"/>
                </a:lnTo>
                <a:lnTo>
                  <a:pt x="802" y="732"/>
                </a:lnTo>
                <a:lnTo>
                  <a:pt x="794" y="730"/>
                </a:lnTo>
                <a:lnTo>
                  <a:pt x="790" y="728"/>
                </a:lnTo>
                <a:lnTo>
                  <a:pt x="786" y="724"/>
                </a:lnTo>
                <a:lnTo>
                  <a:pt x="786" y="724"/>
                </a:lnTo>
                <a:lnTo>
                  <a:pt x="788" y="720"/>
                </a:lnTo>
                <a:lnTo>
                  <a:pt x="790" y="714"/>
                </a:lnTo>
                <a:lnTo>
                  <a:pt x="790" y="714"/>
                </a:lnTo>
                <a:lnTo>
                  <a:pt x="788" y="708"/>
                </a:lnTo>
                <a:lnTo>
                  <a:pt x="786" y="702"/>
                </a:lnTo>
                <a:lnTo>
                  <a:pt x="786" y="702"/>
                </a:lnTo>
                <a:lnTo>
                  <a:pt x="786" y="692"/>
                </a:lnTo>
                <a:lnTo>
                  <a:pt x="786" y="692"/>
                </a:lnTo>
                <a:lnTo>
                  <a:pt x="782" y="680"/>
                </a:lnTo>
                <a:lnTo>
                  <a:pt x="782" y="680"/>
                </a:lnTo>
                <a:lnTo>
                  <a:pt x="778" y="674"/>
                </a:lnTo>
                <a:lnTo>
                  <a:pt x="774" y="668"/>
                </a:lnTo>
                <a:lnTo>
                  <a:pt x="774" y="668"/>
                </a:lnTo>
                <a:lnTo>
                  <a:pt x="770" y="668"/>
                </a:lnTo>
                <a:lnTo>
                  <a:pt x="766" y="668"/>
                </a:lnTo>
                <a:lnTo>
                  <a:pt x="766" y="668"/>
                </a:lnTo>
                <a:lnTo>
                  <a:pt x="762" y="670"/>
                </a:lnTo>
                <a:lnTo>
                  <a:pt x="758" y="672"/>
                </a:lnTo>
                <a:lnTo>
                  <a:pt x="758" y="672"/>
                </a:lnTo>
                <a:lnTo>
                  <a:pt x="752" y="668"/>
                </a:lnTo>
                <a:lnTo>
                  <a:pt x="748" y="664"/>
                </a:lnTo>
                <a:lnTo>
                  <a:pt x="748" y="664"/>
                </a:lnTo>
                <a:lnTo>
                  <a:pt x="740" y="660"/>
                </a:lnTo>
                <a:lnTo>
                  <a:pt x="732" y="658"/>
                </a:lnTo>
                <a:lnTo>
                  <a:pt x="732" y="658"/>
                </a:lnTo>
                <a:lnTo>
                  <a:pt x="728" y="660"/>
                </a:lnTo>
                <a:lnTo>
                  <a:pt x="722" y="662"/>
                </a:lnTo>
                <a:lnTo>
                  <a:pt x="716" y="662"/>
                </a:lnTo>
                <a:lnTo>
                  <a:pt x="712" y="662"/>
                </a:lnTo>
                <a:lnTo>
                  <a:pt x="712" y="662"/>
                </a:lnTo>
                <a:lnTo>
                  <a:pt x="712" y="660"/>
                </a:lnTo>
                <a:lnTo>
                  <a:pt x="712" y="660"/>
                </a:lnTo>
                <a:lnTo>
                  <a:pt x="714" y="652"/>
                </a:lnTo>
                <a:lnTo>
                  <a:pt x="714" y="652"/>
                </a:lnTo>
                <a:lnTo>
                  <a:pt x="718" y="648"/>
                </a:lnTo>
                <a:lnTo>
                  <a:pt x="724" y="642"/>
                </a:lnTo>
                <a:lnTo>
                  <a:pt x="724" y="642"/>
                </a:lnTo>
                <a:lnTo>
                  <a:pt x="730" y="634"/>
                </a:lnTo>
                <a:lnTo>
                  <a:pt x="734" y="624"/>
                </a:lnTo>
                <a:lnTo>
                  <a:pt x="734" y="624"/>
                </a:lnTo>
                <a:lnTo>
                  <a:pt x="744" y="614"/>
                </a:lnTo>
                <a:lnTo>
                  <a:pt x="744" y="614"/>
                </a:lnTo>
                <a:lnTo>
                  <a:pt x="758" y="606"/>
                </a:lnTo>
                <a:lnTo>
                  <a:pt x="774" y="596"/>
                </a:lnTo>
                <a:lnTo>
                  <a:pt x="774" y="596"/>
                </a:lnTo>
                <a:lnTo>
                  <a:pt x="776" y="594"/>
                </a:lnTo>
                <a:lnTo>
                  <a:pt x="778" y="592"/>
                </a:lnTo>
                <a:lnTo>
                  <a:pt x="778" y="592"/>
                </a:lnTo>
                <a:lnTo>
                  <a:pt x="774" y="592"/>
                </a:lnTo>
                <a:lnTo>
                  <a:pt x="772" y="590"/>
                </a:lnTo>
                <a:lnTo>
                  <a:pt x="772" y="590"/>
                </a:lnTo>
                <a:lnTo>
                  <a:pt x="770" y="586"/>
                </a:lnTo>
                <a:lnTo>
                  <a:pt x="768" y="582"/>
                </a:lnTo>
                <a:lnTo>
                  <a:pt x="768" y="582"/>
                </a:lnTo>
                <a:lnTo>
                  <a:pt x="764" y="578"/>
                </a:lnTo>
                <a:lnTo>
                  <a:pt x="760" y="576"/>
                </a:lnTo>
                <a:lnTo>
                  <a:pt x="760" y="576"/>
                </a:lnTo>
                <a:lnTo>
                  <a:pt x="758" y="578"/>
                </a:lnTo>
                <a:lnTo>
                  <a:pt x="758" y="580"/>
                </a:lnTo>
                <a:lnTo>
                  <a:pt x="756" y="584"/>
                </a:lnTo>
                <a:lnTo>
                  <a:pt x="756" y="586"/>
                </a:lnTo>
                <a:lnTo>
                  <a:pt x="756" y="586"/>
                </a:lnTo>
                <a:lnTo>
                  <a:pt x="752" y="586"/>
                </a:lnTo>
                <a:lnTo>
                  <a:pt x="748" y="584"/>
                </a:lnTo>
                <a:lnTo>
                  <a:pt x="742" y="582"/>
                </a:lnTo>
                <a:lnTo>
                  <a:pt x="742" y="582"/>
                </a:lnTo>
                <a:lnTo>
                  <a:pt x="742" y="578"/>
                </a:lnTo>
                <a:lnTo>
                  <a:pt x="740" y="576"/>
                </a:lnTo>
                <a:lnTo>
                  <a:pt x="740" y="576"/>
                </a:lnTo>
                <a:lnTo>
                  <a:pt x="738" y="576"/>
                </a:lnTo>
                <a:lnTo>
                  <a:pt x="736" y="578"/>
                </a:lnTo>
                <a:lnTo>
                  <a:pt x="732" y="582"/>
                </a:lnTo>
                <a:lnTo>
                  <a:pt x="732" y="582"/>
                </a:lnTo>
                <a:lnTo>
                  <a:pt x="730" y="586"/>
                </a:lnTo>
                <a:lnTo>
                  <a:pt x="730" y="586"/>
                </a:lnTo>
                <a:lnTo>
                  <a:pt x="728" y="588"/>
                </a:lnTo>
                <a:lnTo>
                  <a:pt x="724" y="588"/>
                </a:lnTo>
                <a:lnTo>
                  <a:pt x="724" y="588"/>
                </a:lnTo>
                <a:lnTo>
                  <a:pt x="712" y="594"/>
                </a:lnTo>
                <a:lnTo>
                  <a:pt x="704" y="598"/>
                </a:lnTo>
                <a:lnTo>
                  <a:pt x="698" y="600"/>
                </a:lnTo>
                <a:lnTo>
                  <a:pt x="698" y="600"/>
                </a:lnTo>
                <a:lnTo>
                  <a:pt x="688" y="600"/>
                </a:lnTo>
                <a:lnTo>
                  <a:pt x="678" y="596"/>
                </a:lnTo>
                <a:lnTo>
                  <a:pt x="678" y="596"/>
                </a:lnTo>
                <a:lnTo>
                  <a:pt x="670" y="590"/>
                </a:lnTo>
                <a:lnTo>
                  <a:pt x="670" y="590"/>
                </a:lnTo>
                <a:lnTo>
                  <a:pt x="662" y="590"/>
                </a:lnTo>
                <a:lnTo>
                  <a:pt x="662" y="590"/>
                </a:lnTo>
                <a:lnTo>
                  <a:pt x="656" y="592"/>
                </a:lnTo>
                <a:lnTo>
                  <a:pt x="652" y="594"/>
                </a:lnTo>
                <a:lnTo>
                  <a:pt x="650" y="594"/>
                </a:lnTo>
                <a:lnTo>
                  <a:pt x="650" y="594"/>
                </a:lnTo>
                <a:lnTo>
                  <a:pt x="648" y="592"/>
                </a:lnTo>
                <a:lnTo>
                  <a:pt x="648" y="590"/>
                </a:lnTo>
                <a:lnTo>
                  <a:pt x="648" y="590"/>
                </a:lnTo>
                <a:lnTo>
                  <a:pt x="650" y="586"/>
                </a:lnTo>
                <a:lnTo>
                  <a:pt x="654" y="582"/>
                </a:lnTo>
                <a:lnTo>
                  <a:pt x="658" y="578"/>
                </a:lnTo>
                <a:lnTo>
                  <a:pt x="660" y="574"/>
                </a:lnTo>
                <a:lnTo>
                  <a:pt x="660" y="574"/>
                </a:lnTo>
                <a:lnTo>
                  <a:pt x="658" y="572"/>
                </a:lnTo>
                <a:lnTo>
                  <a:pt x="658" y="572"/>
                </a:lnTo>
                <a:lnTo>
                  <a:pt x="654" y="572"/>
                </a:lnTo>
                <a:lnTo>
                  <a:pt x="648" y="572"/>
                </a:lnTo>
                <a:lnTo>
                  <a:pt x="638" y="574"/>
                </a:lnTo>
                <a:lnTo>
                  <a:pt x="638" y="574"/>
                </a:lnTo>
                <a:lnTo>
                  <a:pt x="634" y="574"/>
                </a:lnTo>
                <a:lnTo>
                  <a:pt x="632" y="572"/>
                </a:lnTo>
                <a:lnTo>
                  <a:pt x="632" y="572"/>
                </a:lnTo>
                <a:lnTo>
                  <a:pt x="632" y="570"/>
                </a:lnTo>
                <a:lnTo>
                  <a:pt x="634" y="568"/>
                </a:lnTo>
                <a:lnTo>
                  <a:pt x="640" y="566"/>
                </a:lnTo>
                <a:lnTo>
                  <a:pt x="640" y="566"/>
                </a:lnTo>
                <a:lnTo>
                  <a:pt x="646" y="566"/>
                </a:lnTo>
                <a:lnTo>
                  <a:pt x="654" y="566"/>
                </a:lnTo>
                <a:lnTo>
                  <a:pt x="662" y="566"/>
                </a:lnTo>
                <a:lnTo>
                  <a:pt x="670" y="564"/>
                </a:lnTo>
                <a:lnTo>
                  <a:pt x="670" y="564"/>
                </a:lnTo>
                <a:lnTo>
                  <a:pt x="672" y="562"/>
                </a:lnTo>
                <a:lnTo>
                  <a:pt x="672" y="562"/>
                </a:lnTo>
                <a:lnTo>
                  <a:pt x="668" y="558"/>
                </a:lnTo>
                <a:lnTo>
                  <a:pt x="668" y="558"/>
                </a:lnTo>
                <a:lnTo>
                  <a:pt x="660" y="558"/>
                </a:lnTo>
                <a:lnTo>
                  <a:pt x="660" y="558"/>
                </a:lnTo>
                <a:lnTo>
                  <a:pt x="656" y="554"/>
                </a:lnTo>
                <a:lnTo>
                  <a:pt x="652" y="550"/>
                </a:lnTo>
                <a:lnTo>
                  <a:pt x="652" y="550"/>
                </a:lnTo>
                <a:lnTo>
                  <a:pt x="648" y="544"/>
                </a:lnTo>
                <a:lnTo>
                  <a:pt x="646" y="540"/>
                </a:lnTo>
                <a:lnTo>
                  <a:pt x="642" y="540"/>
                </a:lnTo>
                <a:lnTo>
                  <a:pt x="642" y="540"/>
                </a:lnTo>
                <a:lnTo>
                  <a:pt x="642" y="542"/>
                </a:lnTo>
                <a:lnTo>
                  <a:pt x="642" y="544"/>
                </a:lnTo>
                <a:lnTo>
                  <a:pt x="642" y="548"/>
                </a:lnTo>
                <a:lnTo>
                  <a:pt x="642" y="548"/>
                </a:lnTo>
                <a:lnTo>
                  <a:pt x="638" y="552"/>
                </a:lnTo>
                <a:lnTo>
                  <a:pt x="634" y="554"/>
                </a:lnTo>
                <a:lnTo>
                  <a:pt x="634" y="554"/>
                </a:lnTo>
                <a:lnTo>
                  <a:pt x="630" y="558"/>
                </a:lnTo>
                <a:lnTo>
                  <a:pt x="626" y="560"/>
                </a:lnTo>
                <a:lnTo>
                  <a:pt x="624" y="560"/>
                </a:lnTo>
                <a:lnTo>
                  <a:pt x="624" y="560"/>
                </a:lnTo>
                <a:lnTo>
                  <a:pt x="624" y="558"/>
                </a:lnTo>
                <a:lnTo>
                  <a:pt x="624" y="554"/>
                </a:lnTo>
                <a:lnTo>
                  <a:pt x="624" y="550"/>
                </a:lnTo>
                <a:lnTo>
                  <a:pt x="624" y="548"/>
                </a:lnTo>
                <a:lnTo>
                  <a:pt x="624" y="548"/>
                </a:lnTo>
                <a:lnTo>
                  <a:pt x="622" y="548"/>
                </a:lnTo>
                <a:lnTo>
                  <a:pt x="620" y="550"/>
                </a:lnTo>
                <a:lnTo>
                  <a:pt x="618" y="554"/>
                </a:lnTo>
                <a:lnTo>
                  <a:pt x="618" y="554"/>
                </a:lnTo>
                <a:lnTo>
                  <a:pt x="606" y="566"/>
                </a:lnTo>
                <a:lnTo>
                  <a:pt x="606" y="566"/>
                </a:lnTo>
                <a:lnTo>
                  <a:pt x="598" y="568"/>
                </a:lnTo>
                <a:lnTo>
                  <a:pt x="588" y="572"/>
                </a:lnTo>
                <a:lnTo>
                  <a:pt x="588" y="572"/>
                </a:lnTo>
                <a:lnTo>
                  <a:pt x="582" y="578"/>
                </a:lnTo>
                <a:lnTo>
                  <a:pt x="582" y="578"/>
                </a:lnTo>
                <a:lnTo>
                  <a:pt x="578" y="580"/>
                </a:lnTo>
                <a:lnTo>
                  <a:pt x="574" y="582"/>
                </a:lnTo>
                <a:lnTo>
                  <a:pt x="574" y="582"/>
                </a:lnTo>
                <a:lnTo>
                  <a:pt x="574" y="586"/>
                </a:lnTo>
                <a:lnTo>
                  <a:pt x="574" y="592"/>
                </a:lnTo>
                <a:lnTo>
                  <a:pt x="574" y="592"/>
                </a:lnTo>
                <a:lnTo>
                  <a:pt x="572" y="604"/>
                </a:lnTo>
                <a:lnTo>
                  <a:pt x="570" y="612"/>
                </a:lnTo>
                <a:lnTo>
                  <a:pt x="566" y="616"/>
                </a:lnTo>
                <a:lnTo>
                  <a:pt x="566" y="616"/>
                </a:lnTo>
                <a:lnTo>
                  <a:pt x="562" y="614"/>
                </a:lnTo>
                <a:lnTo>
                  <a:pt x="562" y="614"/>
                </a:lnTo>
                <a:lnTo>
                  <a:pt x="558" y="610"/>
                </a:lnTo>
                <a:lnTo>
                  <a:pt x="556" y="606"/>
                </a:lnTo>
                <a:lnTo>
                  <a:pt x="556" y="606"/>
                </a:lnTo>
                <a:lnTo>
                  <a:pt x="550" y="606"/>
                </a:lnTo>
                <a:lnTo>
                  <a:pt x="544" y="606"/>
                </a:lnTo>
                <a:lnTo>
                  <a:pt x="544" y="606"/>
                </a:lnTo>
                <a:lnTo>
                  <a:pt x="542" y="604"/>
                </a:lnTo>
                <a:lnTo>
                  <a:pt x="540" y="602"/>
                </a:lnTo>
                <a:lnTo>
                  <a:pt x="540" y="602"/>
                </a:lnTo>
                <a:lnTo>
                  <a:pt x="540" y="602"/>
                </a:lnTo>
                <a:lnTo>
                  <a:pt x="540" y="604"/>
                </a:lnTo>
                <a:lnTo>
                  <a:pt x="540" y="606"/>
                </a:lnTo>
                <a:lnTo>
                  <a:pt x="544" y="610"/>
                </a:lnTo>
                <a:lnTo>
                  <a:pt x="544" y="610"/>
                </a:lnTo>
                <a:lnTo>
                  <a:pt x="550" y="612"/>
                </a:lnTo>
                <a:lnTo>
                  <a:pt x="556" y="616"/>
                </a:lnTo>
                <a:lnTo>
                  <a:pt x="556" y="616"/>
                </a:lnTo>
                <a:lnTo>
                  <a:pt x="560" y="622"/>
                </a:lnTo>
                <a:lnTo>
                  <a:pt x="560" y="628"/>
                </a:lnTo>
                <a:lnTo>
                  <a:pt x="560" y="628"/>
                </a:lnTo>
                <a:lnTo>
                  <a:pt x="560" y="636"/>
                </a:lnTo>
                <a:lnTo>
                  <a:pt x="556" y="642"/>
                </a:lnTo>
                <a:lnTo>
                  <a:pt x="556" y="642"/>
                </a:lnTo>
                <a:lnTo>
                  <a:pt x="554" y="648"/>
                </a:lnTo>
                <a:lnTo>
                  <a:pt x="552" y="650"/>
                </a:lnTo>
                <a:lnTo>
                  <a:pt x="552" y="650"/>
                </a:lnTo>
                <a:lnTo>
                  <a:pt x="548" y="652"/>
                </a:lnTo>
                <a:lnTo>
                  <a:pt x="544" y="652"/>
                </a:lnTo>
                <a:lnTo>
                  <a:pt x="540" y="652"/>
                </a:lnTo>
                <a:lnTo>
                  <a:pt x="536" y="654"/>
                </a:lnTo>
                <a:lnTo>
                  <a:pt x="536" y="654"/>
                </a:lnTo>
                <a:lnTo>
                  <a:pt x="536" y="658"/>
                </a:lnTo>
                <a:lnTo>
                  <a:pt x="534" y="660"/>
                </a:lnTo>
                <a:lnTo>
                  <a:pt x="534" y="660"/>
                </a:lnTo>
                <a:lnTo>
                  <a:pt x="532" y="662"/>
                </a:lnTo>
                <a:lnTo>
                  <a:pt x="528" y="666"/>
                </a:lnTo>
                <a:lnTo>
                  <a:pt x="528" y="666"/>
                </a:lnTo>
                <a:lnTo>
                  <a:pt x="528" y="670"/>
                </a:lnTo>
                <a:lnTo>
                  <a:pt x="530" y="672"/>
                </a:lnTo>
                <a:lnTo>
                  <a:pt x="528" y="674"/>
                </a:lnTo>
                <a:lnTo>
                  <a:pt x="528" y="674"/>
                </a:lnTo>
                <a:lnTo>
                  <a:pt x="526" y="674"/>
                </a:lnTo>
                <a:lnTo>
                  <a:pt x="522" y="672"/>
                </a:lnTo>
                <a:lnTo>
                  <a:pt x="522" y="672"/>
                </a:lnTo>
                <a:lnTo>
                  <a:pt x="520" y="666"/>
                </a:lnTo>
                <a:lnTo>
                  <a:pt x="520" y="660"/>
                </a:lnTo>
                <a:lnTo>
                  <a:pt x="520" y="660"/>
                </a:lnTo>
                <a:lnTo>
                  <a:pt x="518" y="658"/>
                </a:lnTo>
                <a:lnTo>
                  <a:pt x="516" y="656"/>
                </a:lnTo>
                <a:lnTo>
                  <a:pt x="516" y="656"/>
                </a:lnTo>
                <a:lnTo>
                  <a:pt x="514" y="658"/>
                </a:lnTo>
                <a:lnTo>
                  <a:pt x="514" y="660"/>
                </a:lnTo>
                <a:lnTo>
                  <a:pt x="516" y="666"/>
                </a:lnTo>
                <a:lnTo>
                  <a:pt x="520" y="680"/>
                </a:lnTo>
                <a:lnTo>
                  <a:pt x="520" y="680"/>
                </a:lnTo>
                <a:lnTo>
                  <a:pt x="524" y="688"/>
                </a:lnTo>
                <a:lnTo>
                  <a:pt x="526" y="694"/>
                </a:lnTo>
                <a:lnTo>
                  <a:pt x="526" y="698"/>
                </a:lnTo>
                <a:lnTo>
                  <a:pt x="526" y="698"/>
                </a:lnTo>
                <a:lnTo>
                  <a:pt x="522" y="700"/>
                </a:lnTo>
                <a:lnTo>
                  <a:pt x="522" y="700"/>
                </a:lnTo>
                <a:lnTo>
                  <a:pt x="516" y="698"/>
                </a:lnTo>
                <a:lnTo>
                  <a:pt x="516" y="698"/>
                </a:lnTo>
                <a:lnTo>
                  <a:pt x="506" y="698"/>
                </a:lnTo>
                <a:lnTo>
                  <a:pt x="506" y="698"/>
                </a:lnTo>
                <a:lnTo>
                  <a:pt x="496" y="704"/>
                </a:lnTo>
                <a:lnTo>
                  <a:pt x="496" y="704"/>
                </a:lnTo>
                <a:lnTo>
                  <a:pt x="486" y="708"/>
                </a:lnTo>
                <a:lnTo>
                  <a:pt x="478" y="710"/>
                </a:lnTo>
                <a:lnTo>
                  <a:pt x="478" y="710"/>
                </a:lnTo>
                <a:lnTo>
                  <a:pt x="474" y="716"/>
                </a:lnTo>
                <a:lnTo>
                  <a:pt x="468" y="722"/>
                </a:lnTo>
                <a:lnTo>
                  <a:pt x="468" y="722"/>
                </a:lnTo>
                <a:lnTo>
                  <a:pt x="462" y="724"/>
                </a:lnTo>
                <a:lnTo>
                  <a:pt x="456" y="724"/>
                </a:lnTo>
                <a:lnTo>
                  <a:pt x="456" y="724"/>
                </a:lnTo>
                <a:lnTo>
                  <a:pt x="450" y="722"/>
                </a:lnTo>
                <a:lnTo>
                  <a:pt x="446" y="716"/>
                </a:lnTo>
                <a:lnTo>
                  <a:pt x="442" y="710"/>
                </a:lnTo>
                <a:lnTo>
                  <a:pt x="436" y="706"/>
                </a:lnTo>
                <a:lnTo>
                  <a:pt x="436" y="706"/>
                </a:lnTo>
                <a:lnTo>
                  <a:pt x="432" y="708"/>
                </a:lnTo>
                <a:lnTo>
                  <a:pt x="428" y="710"/>
                </a:lnTo>
                <a:lnTo>
                  <a:pt x="426" y="710"/>
                </a:lnTo>
                <a:lnTo>
                  <a:pt x="426" y="710"/>
                </a:lnTo>
                <a:lnTo>
                  <a:pt x="426" y="708"/>
                </a:lnTo>
                <a:lnTo>
                  <a:pt x="426" y="706"/>
                </a:lnTo>
                <a:lnTo>
                  <a:pt x="426" y="706"/>
                </a:lnTo>
                <a:lnTo>
                  <a:pt x="428" y="704"/>
                </a:lnTo>
                <a:lnTo>
                  <a:pt x="430" y="704"/>
                </a:lnTo>
                <a:lnTo>
                  <a:pt x="438" y="704"/>
                </a:lnTo>
                <a:lnTo>
                  <a:pt x="438" y="704"/>
                </a:lnTo>
                <a:lnTo>
                  <a:pt x="440" y="700"/>
                </a:lnTo>
                <a:lnTo>
                  <a:pt x="442" y="696"/>
                </a:lnTo>
                <a:lnTo>
                  <a:pt x="442" y="696"/>
                </a:lnTo>
                <a:lnTo>
                  <a:pt x="442" y="690"/>
                </a:lnTo>
                <a:lnTo>
                  <a:pt x="442" y="686"/>
                </a:lnTo>
                <a:lnTo>
                  <a:pt x="442" y="686"/>
                </a:lnTo>
                <a:lnTo>
                  <a:pt x="444" y="676"/>
                </a:lnTo>
                <a:lnTo>
                  <a:pt x="444" y="676"/>
                </a:lnTo>
                <a:lnTo>
                  <a:pt x="448" y="674"/>
                </a:lnTo>
                <a:lnTo>
                  <a:pt x="452" y="670"/>
                </a:lnTo>
                <a:lnTo>
                  <a:pt x="452" y="670"/>
                </a:lnTo>
                <a:lnTo>
                  <a:pt x="452" y="664"/>
                </a:lnTo>
                <a:lnTo>
                  <a:pt x="452" y="660"/>
                </a:lnTo>
                <a:lnTo>
                  <a:pt x="452" y="660"/>
                </a:lnTo>
                <a:lnTo>
                  <a:pt x="456" y="652"/>
                </a:lnTo>
                <a:lnTo>
                  <a:pt x="456" y="652"/>
                </a:lnTo>
                <a:lnTo>
                  <a:pt x="460" y="650"/>
                </a:lnTo>
                <a:lnTo>
                  <a:pt x="464" y="646"/>
                </a:lnTo>
                <a:lnTo>
                  <a:pt x="464" y="646"/>
                </a:lnTo>
                <a:lnTo>
                  <a:pt x="466" y="640"/>
                </a:lnTo>
                <a:lnTo>
                  <a:pt x="464" y="632"/>
                </a:lnTo>
                <a:lnTo>
                  <a:pt x="462" y="624"/>
                </a:lnTo>
                <a:lnTo>
                  <a:pt x="462" y="616"/>
                </a:lnTo>
                <a:lnTo>
                  <a:pt x="462" y="616"/>
                </a:lnTo>
                <a:lnTo>
                  <a:pt x="464" y="612"/>
                </a:lnTo>
                <a:lnTo>
                  <a:pt x="466" y="606"/>
                </a:lnTo>
                <a:lnTo>
                  <a:pt x="466" y="606"/>
                </a:lnTo>
                <a:lnTo>
                  <a:pt x="468" y="604"/>
                </a:lnTo>
                <a:lnTo>
                  <a:pt x="474" y="602"/>
                </a:lnTo>
                <a:lnTo>
                  <a:pt x="474" y="602"/>
                </a:lnTo>
                <a:lnTo>
                  <a:pt x="476" y="602"/>
                </a:lnTo>
                <a:lnTo>
                  <a:pt x="476" y="604"/>
                </a:lnTo>
                <a:lnTo>
                  <a:pt x="478" y="608"/>
                </a:lnTo>
                <a:lnTo>
                  <a:pt x="480" y="608"/>
                </a:lnTo>
                <a:lnTo>
                  <a:pt x="480" y="608"/>
                </a:lnTo>
                <a:lnTo>
                  <a:pt x="484" y="606"/>
                </a:lnTo>
                <a:lnTo>
                  <a:pt x="486" y="602"/>
                </a:lnTo>
                <a:lnTo>
                  <a:pt x="486" y="602"/>
                </a:lnTo>
                <a:lnTo>
                  <a:pt x="494" y="602"/>
                </a:lnTo>
                <a:lnTo>
                  <a:pt x="502" y="604"/>
                </a:lnTo>
                <a:lnTo>
                  <a:pt x="508" y="604"/>
                </a:lnTo>
                <a:lnTo>
                  <a:pt x="516" y="604"/>
                </a:lnTo>
                <a:lnTo>
                  <a:pt x="516" y="604"/>
                </a:lnTo>
                <a:lnTo>
                  <a:pt x="520" y="602"/>
                </a:lnTo>
                <a:lnTo>
                  <a:pt x="522" y="598"/>
                </a:lnTo>
                <a:lnTo>
                  <a:pt x="522" y="598"/>
                </a:lnTo>
                <a:lnTo>
                  <a:pt x="524" y="594"/>
                </a:lnTo>
                <a:lnTo>
                  <a:pt x="524" y="588"/>
                </a:lnTo>
                <a:lnTo>
                  <a:pt x="524" y="588"/>
                </a:lnTo>
                <a:lnTo>
                  <a:pt x="522" y="584"/>
                </a:lnTo>
                <a:lnTo>
                  <a:pt x="518" y="580"/>
                </a:lnTo>
                <a:lnTo>
                  <a:pt x="518" y="580"/>
                </a:lnTo>
                <a:lnTo>
                  <a:pt x="518" y="570"/>
                </a:lnTo>
                <a:lnTo>
                  <a:pt x="518" y="570"/>
                </a:lnTo>
                <a:lnTo>
                  <a:pt x="516" y="562"/>
                </a:lnTo>
                <a:lnTo>
                  <a:pt x="516" y="562"/>
                </a:lnTo>
                <a:lnTo>
                  <a:pt x="510" y="554"/>
                </a:lnTo>
                <a:lnTo>
                  <a:pt x="510" y="554"/>
                </a:lnTo>
                <a:lnTo>
                  <a:pt x="500" y="552"/>
                </a:lnTo>
                <a:lnTo>
                  <a:pt x="492" y="548"/>
                </a:lnTo>
                <a:lnTo>
                  <a:pt x="492" y="548"/>
                </a:lnTo>
                <a:lnTo>
                  <a:pt x="484" y="542"/>
                </a:lnTo>
                <a:lnTo>
                  <a:pt x="480" y="534"/>
                </a:lnTo>
                <a:lnTo>
                  <a:pt x="480" y="534"/>
                </a:lnTo>
                <a:lnTo>
                  <a:pt x="480" y="528"/>
                </a:lnTo>
                <a:lnTo>
                  <a:pt x="480" y="524"/>
                </a:lnTo>
                <a:lnTo>
                  <a:pt x="480" y="524"/>
                </a:lnTo>
                <a:lnTo>
                  <a:pt x="478" y="518"/>
                </a:lnTo>
                <a:lnTo>
                  <a:pt x="476" y="514"/>
                </a:lnTo>
                <a:lnTo>
                  <a:pt x="476" y="514"/>
                </a:lnTo>
                <a:lnTo>
                  <a:pt x="472" y="514"/>
                </a:lnTo>
                <a:lnTo>
                  <a:pt x="466" y="514"/>
                </a:lnTo>
                <a:lnTo>
                  <a:pt x="466" y="514"/>
                </a:lnTo>
                <a:lnTo>
                  <a:pt x="464" y="512"/>
                </a:lnTo>
                <a:lnTo>
                  <a:pt x="460" y="508"/>
                </a:lnTo>
                <a:lnTo>
                  <a:pt x="460" y="508"/>
                </a:lnTo>
                <a:lnTo>
                  <a:pt x="456" y="506"/>
                </a:lnTo>
                <a:lnTo>
                  <a:pt x="452" y="502"/>
                </a:lnTo>
                <a:lnTo>
                  <a:pt x="452" y="502"/>
                </a:lnTo>
                <a:lnTo>
                  <a:pt x="452" y="498"/>
                </a:lnTo>
                <a:lnTo>
                  <a:pt x="452" y="494"/>
                </a:lnTo>
                <a:lnTo>
                  <a:pt x="452" y="484"/>
                </a:lnTo>
                <a:lnTo>
                  <a:pt x="452" y="484"/>
                </a:lnTo>
                <a:lnTo>
                  <a:pt x="450" y="474"/>
                </a:lnTo>
                <a:lnTo>
                  <a:pt x="450" y="474"/>
                </a:lnTo>
                <a:lnTo>
                  <a:pt x="450" y="464"/>
                </a:lnTo>
                <a:lnTo>
                  <a:pt x="450" y="464"/>
                </a:lnTo>
                <a:lnTo>
                  <a:pt x="446" y="460"/>
                </a:lnTo>
                <a:lnTo>
                  <a:pt x="442" y="458"/>
                </a:lnTo>
                <a:lnTo>
                  <a:pt x="442" y="458"/>
                </a:lnTo>
                <a:lnTo>
                  <a:pt x="438" y="460"/>
                </a:lnTo>
                <a:lnTo>
                  <a:pt x="434" y="462"/>
                </a:lnTo>
                <a:lnTo>
                  <a:pt x="434" y="462"/>
                </a:lnTo>
                <a:lnTo>
                  <a:pt x="430" y="460"/>
                </a:lnTo>
                <a:lnTo>
                  <a:pt x="426" y="456"/>
                </a:lnTo>
                <a:lnTo>
                  <a:pt x="420" y="450"/>
                </a:lnTo>
                <a:lnTo>
                  <a:pt x="420" y="450"/>
                </a:lnTo>
                <a:lnTo>
                  <a:pt x="410" y="450"/>
                </a:lnTo>
                <a:lnTo>
                  <a:pt x="410" y="450"/>
                </a:lnTo>
                <a:lnTo>
                  <a:pt x="402" y="452"/>
                </a:lnTo>
                <a:lnTo>
                  <a:pt x="392" y="456"/>
                </a:lnTo>
                <a:lnTo>
                  <a:pt x="392" y="456"/>
                </a:lnTo>
                <a:lnTo>
                  <a:pt x="384" y="454"/>
                </a:lnTo>
                <a:lnTo>
                  <a:pt x="384" y="454"/>
                </a:lnTo>
                <a:lnTo>
                  <a:pt x="370" y="448"/>
                </a:lnTo>
                <a:lnTo>
                  <a:pt x="358" y="440"/>
                </a:lnTo>
                <a:lnTo>
                  <a:pt x="358" y="440"/>
                </a:lnTo>
                <a:lnTo>
                  <a:pt x="350" y="436"/>
                </a:lnTo>
                <a:lnTo>
                  <a:pt x="350" y="436"/>
                </a:lnTo>
                <a:lnTo>
                  <a:pt x="340" y="434"/>
                </a:lnTo>
                <a:lnTo>
                  <a:pt x="330" y="434"/>
                </a:lnTo>
                <a:lnTo>
                  <a:pt x="330" y="434"/>
                </a:lnTo>
                <a:lnTo>
                  <a:pt x="322" y="438"/>
                </a:lnTo>
                <a:lnTo>
                  <a:pt x="314" y="442"/>
                </a:lnTo>
                <a:lnTo>
                  <a:pt x="314" y="442"/>
                </a:lnTo>
                <a:lnTo>
                  <a:pt x="304" y="446"/>
                </a:lnTo>
                <a:lnTo>
                  <a:pt x="304" y="446"/>
                </a:lnTo>
                <a:lnTo>
                  <a:pt x="300" y="444"/>
                </a:lnTo>
                <a:lnTo>
                  <a:pt x="296" y="444"/>
                </a:lnTo>
                <a:lnTo>
                  <a:pt x="296" y="444"/>
                </a:lnTo>
                <a:lnTo>
                  <a:pt x="292" y="448"/>
                </a:lnTo>
                <a:lnTo>
                  <a:pt x="288" y="450"/>
                </a:lnTo>
                <a:lnTo>
                  <a:pt x="288" y="450"/>
                </a:lnTo>
                <a:lnTo>
                  <a:pt x="284" y="458"/>
                </a:lnTo>
                <a:lnTo>
                  <a:pt x="284" y="462"/>
                </a:lnTo>
                <a:lnTo>
                  <a:pt x="284" y="464"/>
                </a:lnTo>
                <a:lnTo>
                  <a:pt x="284" y="464"/>
                </a:lnTo>
                <a:lnTo>
                  <a:pt x="276" y="464"/>
                </a:lnTo>
                <a:lnTo>
                  <a:pt x="276" y="464"/>
                </a:lnTo>
                <a:lnTo>
                  <a:pt x="268" y="470"/>
                </a:lnTo>
                <a:lnTo>
                  <a:pt x="258" y="478"/>
                </a:lnTo>
                <a:lnTo>
                  <a:pt x="248" y="488"/>
                </a:lnTo>
                <a:lnTo>
                  <a:pt x="240" y="494"/>
                </a:lnTo>
                <a:lnTo>
                  <a:pt x="240" y="494"/>
                </a:lnTo>
                <a:lnTo>
                  <a:pt x="230" y="496"/>
                </a:lnTo>
                <a:lnTo>
                  <a:pt x="222" y="496"/>
                </a:lnTo>
                <a:lnTo>
                  <a:pt x="222" y="496"/>
                </a:lnTo>
                <a:lnTo>
                  <a:pt x="212" y="500"/>
                </a:lnTo>
                <a:lnTo>
                  <a:pt x="204" y="504"/>
                </a:lnTo>
                <a:lnTo>
                  <a:pt x="204" y="504"/>
                </a:lnTo>
                <a:lnTo>
                  <a:pt x="196" y="512"/>
                </a:lnTo>
                <a:lnTo>
                  <a:pt x="190" y="518"/>
                </a:lnTo>
                <a:lnTo>
                  <a:pt x="186" y="520"/>
                </a:lnTo>
                <a:lnTo>
                  <a:pt x="186" y="520"/>
                </a:lnTo>
                <a:lnTo>
                  <a:pt x="180" y="518"/>
                </a:lnTo>
                <a:lnTo>
                  <a:pt x="174" y="514"/>
                </a:lnTo>
                <a:lnTo>
                  <a:pt x="174" y="514"/>
                </a:lnTo>
                <a:lnTo>
                  <a:pt x="168" y="510"/>
                </a:lnTo>
                <a:lnTo>
                  <a:pt x="160" y="506"/>
                </a:lnTo>
                <a:lnTo>
                  <a:pt x="160" y="506"/>
                </a:lnTo>
                <a:lnTo>
                  <a:pt x="152" y="506"/>
                </a:lnTo>
                <a:lnTo>
                  <a:pt x="142" y="508"/>
                </a:lnTo>
                <a:lnTo>
                  <a:pt x="142" y="508"/>
                </a:lnTo>
                <a:lnTo>
                  <a:pt x="126" y="514"/>
                </a:lnTo>
                <a:lnTo>
                  <a:pt x="126" y="514"/>
                </a:lnTo>
                <a:lnTo>
                  <a:pt x="112" y="516"/>
                </a:lnTo>
                <a:lnTo>
                  <a:pt x="98" y="516"/>
                </a:lnTo>
                <a:lnTo>
                  <a:pt x="98" y="516"/>
                </a:lnTo>
                <a:lnTo>
                  <a:pt x="76" y="514"/>
                </a:lnTo>
                <a:lnTo>
                  <a:pt x="76" y="514"/>
                </a:lnTo>
                <a:lnTo>
                  <a:pt x="66" y="514"/>
                </a:lnTo>
                <a:lnTo>
                  <a:pt x="58" y="516"/>
                </a:lnTo>
                <a:lnTo>
                  <a:pt x="58" y="516"/>
                </a:lnTo>
                <a:lnTo>
                  <a:pt x="50" y="520"/>
                </a:lnTo>
                <a:lnTo>
                  <a:pt x="50" y="520"/>
                </a:lnTo>
                <a:lnTo>
                  <a:pt x="46" y="514"/>
                </a:lnTo>
                <a:lnTo>
                  <a:pt x="44" y="508"/>
                </a:lnTo>
                <a:lnTo>
                  <a:pt x="44" y="508"/>
                </a:lnTo>
                <a:lnTo>
                  <a:pt x="32" y="500"/>
                </a:lnTo>
                <a:lnTo>
                  <a:pt x="32" y="500"/>
                </a:lnTo>
                <a:lnTo>
                  <a:pt x="18" y="490"/>
                </a:lnTo>
                <a:lnTo>
                  <a:pt x="18" y="490"/>
                </a:lnTo>
                <a:lnTo>
                  <a:pt x="10" y="486"/>
                </a:lnTo>
                <a:lnTo>
                  <a:pt x="0" y="482"/>
                </a:lnTo>
                <a:lnTo>
                  <a:pt x="0" y="482"/>
                </a:lnTo>
                <a:lnTo>
                  <a:pt x="2" y="470"/>
                </a:lnTo>
                <a:lnTo>
                  <a:pt x="4" y="456"/>
                </a:lnTo>
                <a:lnTo>
                  <a:pt x="4" y="456"/>
                </a:lnTo>
                <a:lnTo>
                  <a:pt x="10" y="438"/>
                </a:lnTo>
                <a:lnTo>
                  <a:pt x="14" y="422"/>
                </a:lnTo>
                <a:lnTo>
                  <a:pt x="14" y="422"/>
                </a:lnTo>
                <a:lnTo>
                  <a:pt x="14" y="418"/>
                </a:lnTo>
                <a:lnTo>
                  <a:pt x="14" y="414"/>
                </a:lnTo>
                <a:lnTo>
                  <a:pt x="14" y="414"/>
                </a:lnTo>
                <a:lnTo>
                  <a:pt x="20" y="414"/>
                </a:lnTo>
                <a:lnTo>
                  <a:pt x="20" y="414"/>
                </a:lnTo>
                <a:lnTo>
                  <a:pt x="26" y="414"/>
                </a:lnTo>
                <a:lnTo>
                  <a:pt x="30" y="412"/>
                </a:lnTo>
                <a:lnTo>
                  <a:pt x="32" y="412"/>
                </a:lnTo>
                <a:lnTo>
                  <a:pt x="32" y="412"/>
                </a:lnTo>
                <a:lnTo>
                  <a:pt x="32" y="408"/>
                </a:lnTo>
                <a:lnTo>
                  <a:pt x="30" y="404"/>
                </a:lnTo>
                <a:lnTo>
                  <a:pt x="28" y="398"/>
                </a:lnTo>
                <a:lnTo>
                  <a:pt x="28" y="398"/>
                </a:lnTo>
                <a:lnTo>
                  <a:pt x="28" y="380"/>
                </a:lnTo>
                <a:lnTo>
                  <a:pt x="28" y="380"/>
                </a:lnTo>
                <a:lnTo>
                  <a:pt x="34" y="358"/>
                </a:lnTo>
                <a:lnTo>
                  <a:pt x="42" y="336"/>
                </a:lnTo>
                <a:lnTo>
                  <a:pt x="42" y="336"/>
                </a:lnTo>
                <a:lnTo>
                  <a:pt x="50" y="324"/>
                </a:lnTo>
                <a:lnTo>
                  <a:pt x="58" y="314"/>
                </a:lnTo>
                <a:lnTo>
                  <a:pt x="58" y="314"/>
                </a:lnTo>
                <a:lnTo>
                  <a:pt x="66" y="306"/>
                </a:lnTo>
                <a:lnTo>
                  <a:pt x="76" y="298"/>
                </a:lnTo>
                <a:lnTo>
                  <a:pt x="76" y="298"/>
                </a:lnTo>
                <a:lnTo>
                  <a:pt x="86" y="288"/>
                </a:lnTo>
                <a:lnTo>
                  <a:pt x="94" y="278"/>
                </a:lnTo>
                <a:lnTo>
                  <a:pt x="94" y="278"/>
                </a:lnTo>
                <a:lnTo>
                  <a:pt x="96" y="272"/>
                </a:lnTo>
                <a:lnTo>
                  <a:pt x="98" y="264"/>
                </a:lnTo>
                <a:lnTo>
                  <a:pt x="98" y="264"/>
                </a:lnTo>
                <a:lnTo>
                  <a:pt x="94" y="256"/>
                </a:lnTo>
                <a:lnTo>
                  <a:pt x="90" y="248"/>
                </a:lnTo>
                <a:lnTo>
                  <a:pt x="90" y="248"/>
                </a:lnTo>
                <a:lnTo>
                  <a:pt x="90" y="242"/>
                </a:lnTo>
                <a:lnTo>
                  <a:pt x="90" y="236"/>
                </a:lnTo>
                <a:lnTo>
                  <a:pt x="90" y="236"/>
                </a:lnTo>
                <a:lnTo>
                  <a:pt x="84" y="230"/>
                </a:lnTo>
                <a:lnTo>
                  <a:pt x="76" y="224"/>
                </a:lnTo>
                <a:lnTo>
                  <a:pt x="76" y="224"/>
                </a:lnTo>
                <a:lnTo>
                  <a:pt x="74" y="220"/>
                </a:lnTo>
                <a:lnTo>
                  <a:pt x="74" y="220"/>
                </a:lnTo>
                <a:lnTo>
                  <a:pt x="64" y="202"/>
                </a:lnTo>
                <a:lnTo>
                  <a:pt x="64" y="202"/>
                </a:lnTo>
                <a:lnTo>
                  <a:pt x="60" y="188"/>
                </a:lnTo>
                <a:lnTo>
                  <a:pt x="60" y="188"/>
                </a:lnTo>
                <a:lnTo>
                  <a:pt x="56" y="182"/>
                </a:lnTo>
                <a:lnTo>
                  <a:pt x="54" y="178"/>
                </a:lnTo>
                <a:lnTo>
                  <a:pt x="52" y="176"/>
                </a:lnTo>
                <a:lnTo>
                  <a:pt x="52" y="176"/>
                </a:lnTo>
                <a:lnTo>
                  <a:pt x="56" y="172"/>
                </a:lnTo>
                <a:lnTo>
                  <a:pt x="58" y="168"/>
                </a:lnTo>
                <a:lnTo>
                  <a:pt x="58" y="168"/>
                </a:lnTo>
                <a:lnTo>
                  <a:pt x="68" y="166"/>
                </a:lnTo>
                <a:lnTo>
                  <a:pt x="68" y="166"/>
                </a:lnTo>
                <a:lnTo>
                  <a:pt x="76" y="166"/>
                </a:lnTo>
                <a:lnTo>
                  <a:pt x="76" y="166"/>
                </a:lnTo>
                <a:lnTo>
                  <a:pt x="84" y="162"/>
                </a:lnTo>
                <a:lnTo>
                  <a:pt x="92" y="158"/>
                </a:lnTo>
                <a:lnTo>
                  <a:pt x="92" y="158"/>
                </a:lnTo>
                <a:lnTo>
                  <a:pt x="98" y="150"/>
                </a:lnTo>
                <a:lnTo>
                  <a:pt x="98" y="150"/>
                </a:lnTo>
                <a:lnTo>
                  <a:pt x="98" y="146"/>
                </a:lnTo>
                <a:lnTo>
                  <a:pt x="98" y="142"/>
                </a:lnTo>
                <a:lnTo>
                  <a:pt x="98" y="142"/>
                </a:lnTo>
                <a:lnTo>
                  <a:pt x="102" y="140"/>
                </a:lnTo>
                <a:lnTo>
                  <a:pt x="106" y="138"/>
                </a:lnTo>
                <a:lnTo>
                  <a:pt x="106" y="138"/>
                </a:lnTo>
                <a:lnTo>
                  <a:pt x="128" y="130"/>
                </a:lnTo>
                <a:lnTo>
                  <a:pt x="138" y="128"/>
                </a:lnTo>
                <a:lnTo>
                  <a:pt x="148" y="126"/>
                </a:lnTo>
                <a:lnTo>
                  <a:pt x="148" y="126"/>
                </a:lnTo>
                <a:lnTo>
                  <a:pt x="158" y="128"/>
                </a:lnTo>
                <a:lnTo>
                  <a:pt x="158" y="128"/>
                </a:lnTo>
                <a:lnTo>
                  <a:pt x="166" y="128"/>
                </a:lnTo>
                <a:lnTo>
                  <a:pt x="176" y="126"/>
                </a:lnTo>
                <a:lnTo>
                  <a:pt x="176" y="126"/>
                </a:lnTo>
                <a:lnTo>
                  <a:pt x="180" y="124"/>
                </a:lnTo>
                <a:lnTo>
                  <a:pt x="184" y="122"/>
                </a:lnTo>
                <a:lnTo>
                  <a:pt x="184" y="122"/>
                </a:lnTo>
                <a:lnTo>
                  <a:pt x="192" y="126"/>
                </a:lnTo>
                <a:lnTo>
                  <a:pt x="200" y="130"/>
                </a:lnTo>
                <a:lnTo>
                  <a:pt x="200" y="130"/>
                </a:lnTo>
                <a:lnTo>
                  <a:pt x="218" y="132"/>
                </a:lnTo>
                <a:lnTo>
                  <a:pt x="218" y="132"/>
                </a:lnTo>
                <a:lnTo>
                  <a:pt x="226" y="132"/>
                </a:lnTo>
                <a:lnTo>
                  <a:pt x="226" y="132"/>
                </a:lnTo>
                <a:lnTo>
                  <a:pt x="234" y="130"/>
                </a:lnTo>
                <a:lnTo>
                  <a:pt x="234" y="130"/>
                </a:lnTo>
                <a:lnTo>
                  <a:pt x="242" y="132"/>
                </a:lnTo>
                <a:lnTo>
                  <a:pt x="242" y="132"/>
                </a:lnTo>
                <a:lnTo>
                  <a:pt x="252" y="134"/>
                </a:lnTo>
                <a:lnTo>
                  <a:pt x="252" y="134"/>
                </a:lnTo>
                <a:lnTo>
                  <a:pt x="256" y="136"/>
                </a:lnTo>
                <a:lnTo>
                  <a:pt x="260" y="136"/>
                </a:lnTo>
                <a:lnTo>
                  <a:pt x="260" y="136"/>
                </a:lnTo>
                <a:lnTo>
                  <a:pt x="262" y="142"/>
                </a:lnTo>
                <a:lnTo>
                  <a:pt x="264" y="146"/>
                </a:lnTo>
                <a:lnTo>
                  <a:pt x="264" y="146"/>
                </a:lnTo>
                <a:lnTo>
                  <a:pt x="266" y="148"/>
                </a:lnTo>
                <a:lnTo>
                  <a:pt x="270" y="150"/>
                </a:lnTo>
                <a:lnTo>
                  <a:pt x="270" y="150"/>
                </a:lnTo>
                <a:lnTo>
                  <a:pt x="274" y="150"/>
                </a:lnTo>
                <a:lnTo>
                  <a:pt x="280" y="148"/>
                </a:lnTo>
                <a:lnTo>
                  <a:pt x="284" y="146"/>
                </a:lnTo>
                <a:lnTo>
                  <a:pt x="288" y="146"/>
                </a:lnTo>
                <a:lnTo>
                  <a:pt x="288" y="146"/>
                </a:lnTo>
                <a:lnTo>
                  <a:pt x="290" y="150"/>
                </a:lnTo>
                <a:lnTo>
                  <a:pt x="290" y="154"/>
                </a:lnTo>
                <a:lnTo>
                  <a:pt x="290" y="154"/>
                </a:lnTo>
                <a:lnTo>
                  <a:pt x="294" y="158"/>
                </a:lnTo>
                <a:lnTo>
                  <a:pt x="298" y="160"/>
                </a:lnTo>
                <a:lnTo>
                  <a:pt x="298" y="160"/>
                </a:lnTo>
                <a:lnTo>
                  <a:pt x="302" y="156"/>
                </a:lnTo>
                <a:lnTo>
                  <a:pt x="304" y="152"/>
                </a:lnTo>
                <a:lnTo>
                  <a:pt x="304" y="152"/>
                </a:lnTo>
                <a:lnTo>
                  <a:pt x="312" y="148"/>
                </a:lnTo>
                <a:lnTo>
                  <a:pt x="312" y="148"/>
                </a:lnTo>
                <a:lnTo>
                  <a:pt x="316" y="148"/>
                </a:lnTo>
                <a:lnTo>
                  <a:pt x="320" y="146"/>
                </a:lnTo>
                <a:lnTo>
                  <a:pt x="320" y="146"/>
                </a:lnTo>
                <a:lnTo>
                  <a:pt x="322" y="142"/>
                </a:lnTo>
                <a:lnTo>
                  <a:pt x="326" y="138"/>
                </a:lnTo>
                <a:lnTo>
                  <a:pt x="326" y="138"/>
                </a:lnTo>
                <a:lnTo>
                  <a:pt x="330" y="140"/>
                </a:lnTo>
                <a:lnTo>
                  <a:pt x="334" y="144"/>
                </a:lnTo>
                <a:lnTo>
                  <a:pt x="334" y="144"/>
                </a:lnTo>
                <a:lnTo>
                  <a:pt x="342" y="144"/>
                </a:lnTo>
                <a:lnTo>
                  <a:pt x="342" y="144"/>
                </a:lnTo>
                <a:lnTo>
                  <a:pt x="346" y="142"/>
                </a:lnTo>
                <a:lnTo>
                  <a:pt x="350" y="142"/>
                </a:lnTo>
                <a:lnTo>
                  <a:pt x="350" y="142"/>
                </a:lnTo>
                <a:lnTo>
                  <a:pt x="354" y="144"/>
                </a:lnTo>
                <a:lnTo>
                  <a:pt x="356" y="148"/>
                </a:lnTo>
                <a:lnTo>
                  <a:pt x="356" y="148"/>
                </a:lnTo>
                <a:lnTo>
                  <a:pt x="360" y="150"/>
                </a:lnTo>
                <a:lnTo>
                  <a:pt x="364" y="152"/>
                </a:lnTo>
                <a:lnTo>
                  <a:pt x="364" y="152"/>
                </a:lnTo>
                <a:lnTo>
                  <a:pt x="368" y="146"/>
                </a:lnTo>
                <a:lnTo>
                  <a:pt x="372" y="140"/>
                </a:lnTo>
                <a:lnTo>
                  <a:pt x="374" y="132"/>
                </a:lnTo>
                <a:lnTo>
                  <a:pt x="376" y="130"/>
                </a:lnTo>
                <a:lnTo>
                  <a:pt x="378" y="128"/>
                </a:lnTo>
                <a:lnTo>
                  <a:pt x="378" y="128"/>
                </a:lnTo>
                <a:lnTo>
                  <a:pt x="382" y="128"/>
                </a:lnTo>
                <a:lnTo>
                  <a:pt x="386" y="130"/>
                </a:lnTo>
                <a:lnTo>
                  <a:pt x="394" y="136"/>
                </a:lnTo>
                <a:lnTo>
                  <a:pt x="394" y="136"/>
                </a:lnTo>
                <a:lnTo>
                  <a:pt x="400" y="144"/>
                </a:lnTo>
                <a:lnTo>
                  <a:pt x="400" y="144"/>
                </a:lnTo>
                <a:lnTo>
                  <a:pt x="404" y="148"/>
                </a:lnTo>
                <a:lnTo>
                  <a:pt x="408" y="148"/>
                </a:lnTo>
                <a:lnTo>
                  <a:pt x="408" y="148"/>
                </a:lnTo>
                <a:lnTo>
                  <a:pt x="410" y="146"/>
                </a:lnTo>
                <a:lnTo>
                  <a:pt x="414" y="142"/>
                </a:lnTo>
                <a:lnTo>
                  <a:pt x="414" y="142"/>
                </a:lnTo>
                <a:lnTo>
                  <a:pt x="422" y="142"/>
                </a:lnTo>
                <a:lnTo>
                  <a:pt x="422" y="142"/>
                </a:lnTo>
                <a:lnTo>
                  <a:pt x="440" y="134"/>
                </a:lnTo>
                <a:lnTo>
                  <a:pt x="440" y="134"/>
                </a:lnTo>
                <a:lnTo>
                  <a:pt x="448" y="134"/>
                </a:lnTo>
                <a:lnTo>
                  <a:pt x="448" y="134"/>
                </a:lnTo>
                <a:lnTo>
                  <a:pt x="456" y="136"/>
                </a:lnTo>
                <a:lnTo>
                  <a:pt x="456" y="136"/>
                </a:lnTo>
                <a:lnTo>
                  <a:pt x="460" y="138"/>
                </a:lnTo>
                <a:lnTo>
                  <a:pt x="464" y="142"/>
                </a:lnTo>
                <a:lnTo>
                  <a:pt x="464" y="142"/>
                </a:lnTo>
                <a:lnTo>
                  <a:pt x="468" y="140"/>
                </a:lnTo>
                <a:lnTo>
                  <a:pt x="472" y="138"/>
                </a:lnTo>
                <a:lnTo>
                  <a:pt x="472" y="138"/>
                </a:lnTo>
                <a:lnTo>
                  <a:pt x="472" y="134"/>
                </a:lnTo>
                <a:lnTo>
                  <a:pt x="474" y="130"/>
                </a:lnTo>
                <a:lnTo>
                  <a:pt x="474" y="130"/>
                </a:lnTo>
                <a:lnTo>
                  <a:pt x="470" y="120"/>
                </a:lnTo>
                <a:lnTo>
                  <a:pt x="468" y="112"/>
                </a:lnTo>
                <a:lnTo>
                  <a:pt x="468" y="112"/>
                </a:lnTo>
                <a:lnTo>
                  <a:pt x="468" y="102"/>
                </a:lnTo>
                <a:lnTo>
                  <a:pt x="468" y="102"/>
                </a:lnTo>
                <a:lnTo>
                  <a:pt x="466" y="94"/>
                </a:lnTo>
                <a:lnTo>
                  <a:pt x="466" y="94"/>
                </a:lnTo>
                <a:lnTo>
                  <a:pt x="468" y="86"/>
                </a:lnTo>
                <a:lnTo>
                  <a:pt x="468" y="86"/>
                </a:lnTo>
                <a:lnTo>
                  <a:pt x="474" y="74"/>
                </a:lnTo>
                <a:lnTo>
                  <a:pt x="482" y="62"/>
                </a:lnTo>
                <a:lnTo>
                  <a:pt x="482" y="62"/>
                </a:lnTo>
                <a:lnTo>
                  <a:pt x="488" y="56"/>
                </a:lnTo>
                <a:lnTo>
                  <a:pt x="488" y="56"/>
                </a:lnTo>
                <a:lnTo>
                  <a:pt x="496" y="56"/>
                </a:lnTo>
                <a:lnTo>
                  <a:pt x="496" y="56"/>
                </a:lnTo>
                <a:lnTo>
                  <a:pt x="504" y="50"/>
                </a:lnTo>
                <a:lnTo>
                  <a:pt x="504" y="50"/>
                </a:lnTo>
                <a:lnTo>
                  <a:pt x="514" y="44"/>
                </a:lnTo>
                <a:lnTo>
                  <a:pt x="520" y="42"/>
                </a:lnTo>
                <a:lnTo>
                  <a:pt x="522" y="42"/>
                </a:lnTo>
                <a:lnTo>
                  <a:pt x="524" y="44"/>
                </a:lnTo>
                <a:lnTo>
                  <a:pt x="524" y="44"/>
                </a:lnTo>
                <a:lnTo>
                  <a:pt x="524" y="44"/>
                </a:lnTo>
                <a:lnTo>
                  <a:pt x="524" y="44"/>
                </a:lnTo>
                <a:lnTo>
                  <a:pt x="526" y="48"/>
                </a:lnTo>
                <a:lnTo>
                  <a:pt x="532" y="48"/>
                </a:lnTo>
                <a:lnTo>
                  <a:pt x="532" y="48"/>
                </a:lnTo>
                <a:lnTo>
                  <a:pt x="540" y="50"/>
                </a:lnTo>
                <a:lnTo>
                  <a:pt x="540" y="50"/>
                </a:lnTo>
                <a:lnTo>
                  <a:pt x="546" y="44"/>
                </a:lnTo>
                <a:lnTo>
                  <a:pt x="546" y="44"/>
                </a:lnTo>
                <a:lnTo>
                  <a:pt x="550" y="36"/>
                </a:lnTo>
                <a:lnTo>
                  <a:pt x="550" y="36"/>
                </a:lnTo>
                <a:lnTo>
                  <a:pt x="550" y="32"/>
                </a:lnTo>
                <a:lnTo>
                  <a:pt x="550" y="28"/>
                </a:lnTo>
                <a:lnTo>
                  <a:pt x="550" y="28"/>
                </a:lnTo>
                <a:lnTo>
                  <a:pt x="552" y="24"/>
                </a:lnTo>
                <a:lnTo>
                  <a:pt x="556" y="20"/>
                </a:lnTo>
                <a:lnTo>
                  <a:pt x="556" y="20"/>
                </a:lnTo>
                <a:lnTo>
                  <a:pt x="564" y="20"/>
                </a:lnTo>
                <a:lnTo>
                  <a:pt x="572" y="20"/>
                </a:lnTo>
                <a:lnTo>
                  <a:pt x="572" y="20"/>
                </a:lnTo>
                <a:lnTo>
                  <a:pt x="582" y="18"/>
                </a:lnTo>
                <a:lnTo>
                  <a:pt x="582" y="18"/>
                </a:lnTo>
                <a:lnTo>
                  <a:pt x="590" y="14"/>
                </a:lnTo>
                <a:lnTo>
                  <a:pt x="596" y="10"/>
                </a:lnTo>
                <a:lnTo>
                  <a:pt x="596" y="10"/>
                </a:lnTo>
                <a:lnTo>
                  <a:pt x="604" y="10"/>
                </a:lnTo>
                <a:lnTo>
                  <a:pt x="614" y="8"/>
                </a:lnTo>
                <a:lnTo>
                  <a:pt x="614" y="8"/>
                </a:lnTo>
                <a:lnTo>
                  <a:pt x="620" y="4"/>
                </a:lnTo>
                <a:lnTo>
                  <a:pt x="624" y="2"/>
                </a:lnTo>
                <a:lnTo>
                  <a:pt x="628" y="0"/>
                </a:lnTo>
                <a:lnTo>
                  <a:pt x="628" y="0"/>
                </a:lnTo>
                <a:lnTo>
                  <a:pt x="636" y="4"/>
                </a:lnTo>
                <a:lnTo>
                  <a:pt x="644" y="8"/>
                </a:lnTo>
                <a:lnTo>
                  <a:pt x="644" y="8"/>
                </a:lnTo>
                <a:lnTo>
                  <a:pt x="650" y="14"/>
                </a:lnTo>
                <a:lnTo>
                  <a:pt x="650" y="14"/>
                </a:lnTo>
                <a:lnTo>
                  <a:pt x="650" y="18"/>
                </a:lnTo>
                <a:lnTo>
                  <a:pt x="652" y="24"/>
                </a:lnTo>
                <a:lnTo>
                  <a:pt x="652" y="24"/>
                </a:lnTo>
                <a:lnTo>
                  <a:pt x="660" y="28"/>
                </a:lnTo>
                <a:lnTo>
                  <a:pt x="668" y="32"/>
                </a:lnTo>
                <a:lnTo>
                  <a:pt x="668" y="32"/>
                </a:lnTo>
                <a:lnTo>
                  <a:pt x="674" y="38"/>
                </a:lnTo>
                <a:lnTo>
                  <a:pt x="674" y="38"/>
                </a:lnTo>
                <a:lnTo>
                  <a:pt x="676" y="42"/>
                </a:lnTo>
                <a:lnTo>
                  <a:pt x="676" y="46"/>
                </a:lnTo>
                <a:lnTo>
                  <a:pt x="676" y="46"/>
                </a:lnTo>
                <a:lnTo>
                  <a:pt x="674" y="50"/>
                </a:lnTo>
                <a:lnTo>
                  <a:pt x="670" y="52"/>
                </a:lnTo>
                <a:lnTo>
                  <a:pt x="670" y="52"/>
                </a:lnTo>
                <a:lnTo>
                  <a:pt x="666" y="54"/>
                </a:lnTo>
                <a:lnTo>
                  <a:pt x="662" y="56"/>
                </a:lnTo>
                <a:lnTo>
                  <a:pt x="662" y="56"/>
                </a:lnTo>
                <a:lnTo>
                  <a:pt x="664" y="58"/>
                </a:lnTo>
                <a:lnTo>
                  <a:pt x="668" y="62"/>
                </a:lnTo>
                <a:lnTo>
                  <a:pt x="668" y="62"/>
                </a:lnTo>
                <a:lnTo>
                  <a:pt x="670" y="70"/>
                </a:lnTo>
                <a:lnTo>
                  <a:pt x="670" y="70"/>
                </a:lnTo>
                <a:lnTo>
                  <a:pt x="674" y="78"/>
                </a:lnTo>
                <a:lnTo>
                  <a:pt x="678" y="86"/>
                </a:lnTo>
                <a:lnTo>
                  <a:pt x="678" y="86"/>
                </a:lnTo>
                <a:lnTo>
                  <a:pt x="686" y="90"/>
                </a:lnTo>
                <a:lnTo>
                  <a:pt x="686" y="90"/>
                </a:lnTo>
                <a:lnTo>
                  <a:pt x="696" y="90"/>
                </a:lnTo>
                <a:lnTo>
                  <a:pt x="696" y="90"/>
                </a:lnTo>
                <a:lnTo>
                  <a:pt x="704" y="92"/>
                </a:lnTo>
                <a:lnTo>
                  <a:pt x="714" y="90"/>
                </a:lnTo>
                <a:lnTo>
                  <a:pt x="714" y="90"/>
                </a:lnTo>
                <a:lnTo>
                  <a:pt x="720" y="86"/>
                </a:lnTo>
                <a:lnTo>
                  <a:pt x="720" y="86"/>
                </a:lnTo>
                <a:lnTo>
                  <a:pt x="724" y="84"/>
                </a:lnTo>
                <a:lnTo>
                  <a:pt x="728" y="84"/>
                </a:lnTo>
                <a:lnTo>
                  <a:pt x="728" y="84"/>
                </a:lnTo>
                <a:lnTo>
                  <a:pt x="730" y="86"/>
                </a:lnTo>
                <a:lnTo>
                  <a:pt x="734" y="90"/>
                </a:lnTo>
                <a:lnTo>
                  <a:pt x="734" y="90"/>
                </a:lnTo>
                <a:lnTo>
                  <a:pt x="740" y="96"/>
                </a:lnTo>
                <a:lnTo>
                  <a:pt x="748" y="100"/>
                </a:lnTo>
                <a:lnTo>
                  <a:pt x="748" y="100"/>
                </a:lnTo>
                <a:lnTo>
                  <a:pt x="756" y="114"/>
                </a:lnTo>
                <a:lnTo>
                  <a:pt x="764" y="126"/>
                </a:lnTo>
                <a:lnTo>
                  <a:pt x="764" y="126"/>
                </a:lnTo>
                <a:lnTo>
                  <a:pt x="762" y="136"/>
                </a:lnTo>
                <a:lnTo>
                  <a:pt x="762" y="136"/>
                </a:lnTo>
                <a:lnTo>
                  <a:pt x="768" y="144"/>
                </a:lnTo>
                <a:lnTo>
                  <a:pt x="768" y="144"/>
                </a:lnTo>
                <a:lnTo>
                  <a:pt x="776" y="148"/>
                </a:lnTo>
                <a:lnTo>
                  <a:pt x="776" y="148"/>
                </a:lnTo>
                <a:lnTo>
                  <a:pt x="780" y="150"/>
                </a:lnTo>
                <a:lnTo>
                  <a:pt x="784" y="150"/>
                </a:lnTo>
                <a:lnTo>
                  <a:pt x="784" y="150"/>
                </a:lnTo>
                <a:lnTo>
                  <a:pt x="788" y="148"/>
                </a:lnTo>
                <a:lnTo>
                  <a:pt x="792" y="144"/>
                </a:lnTo>
                <a:lnTo>
                  <a:pt x="792" y="144"/>
                </a:lnTo>
                <a:lnTo>
                  <a:pt x="798" y="140"/>
                </a:lnTo>
                <a:lnTo>
                  <a:pt x="798" y="140"/>
                </a:lnTo>
                <a:lnTo>
                  <a:pt x="808" y="140"/>
                </a:lnTo>
                <a:lnTo>
                  <a:pt x="808" y="140"/>
                </a:lnTo>
                <a:lnTo>
                  <a:pt x="816" y="144"/>
                </a:lnTo>
                <a:lnTo>
                  <a:pt x="820" y="146"/>
                </a:lnTo>
                <a:lnTo>
                  <a:pt x="822" y="148"/>
                </a:lnTo>
                <a:lnTo>
                  <a:pt x="822" y="148"/>
                </a:lnTo>
                <a:lnTo>
                  <a:pt x="826" y="146"/>
                </a:lnTo>
                <a:lnTo>
                  <a:pt x="830" y="142"/>
                </a:lnTo>
                <a:lnTo>
                  <a:pt x="830" y="142"/>
                </a:lnTo>
                <a:lnTo>
                  <a:pt x="834" y="144"/>
                </a:lnTo>
                <a:lnTo>
                  <a:pt x="838" y="144"/>
                </a:lnTo>
                <a:lnTo>
                  <a:pt x="838" y="144"/>
                </a:lnTo>
                <a:lnTo>
                  <a:pt x="844" y="142"/>
                </a:lnTo>
                <a:lnTo>
                  <a:pt x="852" y="138"/>
                </a:lnTo>
                <a:lnTo>
                  <a:pt x="862" y="130"/>
                </a:lnTo>
                <a:lnTo>
                  <a:pt x="862" y="130"/>
                </a:lnTo>
                <a:lnTo>
                  <a:pt x="868" y="124"/>
                </a:lnTo>
                <a:lnTo>
                  <a:pt x="874" y="118"/>
                </a:lnTo>
                <a:lnTo>
                  <a:pt x="874" y="118"/>
                </a:lnTo>
                <a:lnTo>
                  <a:pt x="878" y="116"/>
                </a:lnTo>
                <a:lnTo>
                  <a:pt x="882" y="118"/>
                </a:lnTo>
                <a:lnTo>
                  <a:pt x="882" y="118"/>
                </a:lnTo>
                <a:lnTo>
                  <a:pt x="890" y="124"/>
                </a:lnTo>
                <a:lnTo>
                  <a:pt x="890" y="124"/>
                </a:lnTo>
                <a:lnTo>
                  <a:pt x="900" y="134"/>
                </a:lnTo>
                <a:lnTo>
                  <a:pt x="908" y="144"/>
                </a:lnTo>
                <a:lnTo>
                  <a:pt x="908" y="144"/>
                </a:lnTo>
                <a:lnTo>
                  <a:pt x="916" y="150"/>
                </a:lnTo>
                <a:lnTo>
                  <a:pt x="924" y="154"/>
                </a:lnTo>
                <a:lnTo>
                  <a:pt x="924" y="154"/>
                </a:lnTo>
                <a:lnTo>
                  <a:pt x="928" y="152"/>
                </a:lnTo>
                <a:lnTo>
                  <a:pt x="932" y="150"/>
                </a:lnTo>
                <a:lnTo>
                  <a:pt x="932" y="150"/>
                </a:lnTo>
                <a:lnTo>
                  <a:pt x="932" y="146"/>
                </a:lnTo>
                <a:lnTo>
                  <a:pt x="932" y="140"/>
                </a:lnTo>
                <a:lnTo>
                  <a:pt x="932" y="140"/>
                </a:lnTo>
                <a:lnTo>
                  <a:pt x="936" y="140"/>
                </a:lnTo>
                <a:lnTo>
                  <a:pt x="942" y="140"/>
                </a:lnTo>
                <a:lnTo>
                  <a:pt x="942" y="140"/>
                </a:lnTo>
                <a:lnTo>
                  <a:pt x="944" y="142"/>
                </a:lnTo>
                <a:lnTo>
                  <a:pt x="948" y="144"/>
                </a:lnTo>
                <a:lnTo>
                  <a:pt x="948" y="144"/>
                </a:lnTo>
                <a:lnTo>
                  <a:pt x="952" y="144"/>
                </a:lnTo>
                <a:lnTo>
                  <a:pt x="958" y="142"/>
                </a:lnTo>
                <a:lnTo>
                  <a:pt x="958" y="142"/>
                </a:lnTo>
                <a:lnTo>
                  <a:pt x="966" y="144"/>
                </a:lnTo>
                <a:lnTo>
                  <a:pt x="966" y="144"/>
                </a:lnTo>
                <a:lnTo>
                  <a:pt x="970" y="146"/>
                </a:lnTo>
                <a:lnTo>
                  <a:pt x="974" y="148"/>
                </a:lnTo>
                <a:lnTo>
                  <a:pt x="974" y="148"/>
                </a:lnTo>
                <a:lnTo>
                  <a:pt x="978" y="148"/>
                </a:lnTo>
                <a:lnTo>
                  <a:pt x="982" y="146"/>
                </a:lnTo>
                <a:lnTo>
                  <a:pt x="990" y="142"/>
                </a:lnTo>
                <a:lnTo>
                  <a:pt x="990" y="142"/>
                </a:lnTo>
                <a:lnTo>
                  <a:pt x="998" y="146"/>
                </a:lnTo>
                <a:lnTo>
                  <a:pt x="1006" y="148"/>
                </a:lnTo>
                <a:lnTo>
                  <a:pt x="1006" y="148"/>
                </a:lnTo>
                <a:lnTo>
                  <a:pt x="1010" y="146"/>
                </a:lnTo>
                <a:lnTo>
                  <a:pt x="1014" y="146"/>
                </a:lnTo>
                <a:lnTo>
                  <a:pt x="1014" y="146"/>
                </a:lnTo>
                <a:lnTo>
                  <a:pt x="1018" y="146"/>
                </a:lnTo>
                <a:lnTo>
                  <a:pt x="1022" y="148"/>
                </a:lnTo>
                <a:lnTo>
                  <a:pt x="1030" y="152"/>
                </a:lnTo>
                <a:lnTo>
                  <a:pt x="1030" y="152"/>
                </a:lnTo>
                <a:lnTo>
                  <a:pt x="1040" y="152"/>
                </a:lnTo>
                <a:lnTo>
                  <a:pt x="1040" y="152"/>
                </a:lnTo>
                <a:lnTo>
                  <a:pt x="1048" y="148"/>
                </a:lnTo>
                <a:lnTo>
                  <a:pt x="1048" y="148"/>
                </a:lnTo>
                <a:lnTo>
                  <a:pt x="1054" y="148"/>
                </a:lnTo>
                <a:lnTo>
                  <a:pt x="1056" y="150"/>
                </a:lnTo>
                <a:lnTo>
                  <a:pt x="1056" y="150"/>
                </a:lnTo>
                <a:lnTo>
                  <a:pt x="1056" y="152"/>
                </a:lnTo>
                <a:lnTo>
                  <a:pt x="1054" y="154"/>
                </a:lnTo>
                <a:lnTo>
                  <a:pt x="1050" y="158"/>
                </a:lnTo>
                <a:lnTo>
                  <a:pt x="1050" y="158"/>
                </a:lnTo>
                <a:lnTo>
                  <a:pt x="1054" y="162"/>
                </a:lnTo>
                <a:lnTo>
                  <a:pt x="1058" y="168"/>
                </a:lnTo>
                <a:lnTo>
                  <a:pt x="1064" y="174"/>
                </a:lnTo>
                <a:lnTo>
                  <a:pt x="1068" y="180"/>
                </a:lnTo>
                <a:lnTo>
                  <a:pt x="1068" y="180"/>
                </a:lnTo>
                <a:lnTo>
                  <a:pt x="1068" y="190"/>
                </a:lnTo>
                <a:lnTo>
                  <a:pt x="1064" y="198"/>
                </a:lnTo>
                <a:lnTo>
                  <a:pt x="1064" y="198"/>
                </a:lnTo>
                <a:lnTo>
                  <a:pt x="1062" y="200"/>
                </a:lnTo>
                <a:lnTo>
                  <a:pt x="1056" y="202"/>
                </a:lnTo>
                <a:lnTo>
                  <a:pt x="1052" y="204"/>
                </a:lnTo>
                <a:lnTo>
                  <a:pt x="1050" y="208"/>
                </a:lnTo>
                <a:lnTo>
                  <a:pt x="1050" y="208"/>
                </a:lnTo>
                <a:lnTo>
                  <a:pt x="1052" y="210"/>
                </a:lnTo>
                <a:lnTo>
                  <a:pt x="1056" y="214"/>
                </a:lnTo>
                <a:lnTo>
                  <a:pt x="1056" y="214"/>
                </a:lnTo>
                <a:lnTo>
                  <a:pt x="1066" y="212"/>
                </a:lnTo>
                <a:lnTo>
                  <a:pt x="1066" y="212"/>
                </a:lnTo>
                <a:lnTo>
                  <a:pt x="1070" y="214"/>
                </a:lnTo>
                <a:lnTo>
                  <a:pt x="1074" y="218"/>
                </a:lnTo>
                <a:lnTo>
                  <a:pt x="1074" y="218"/>
                </a:lnTo>
                <a:lnTo>
                  <a:pt x="1072" y="220"/>
                </a:lnTo>
                <a:lnTo>
                  <a:pt x="1066" y="222"/>
                </a:lnTo>
                <a:lnTo>
                  <a:pt x="1062" y="226"/>
                </a:lnTo>
                <a:lnTo>
                  <a:pt x="1058" y="228"/>
                </a:lnTo>
                <a:lnTo>
                  <a:pt x="1058" y="228"/>
                </a:lnTo>
                <a:lnTo>
                  <a:pt x="1058" y="232"/>
                </a:lnTo>
                <a:lnTo>
                  <a:pt x="1058" y="236"/>
                </a:lnTo>
                <a:lnTo>
                  <a:pt x="1058" y="236"/>
                </a:lnTo>
                <a:lnTo>
                  <a:pt x="1058" y="242"/>
                </a:lnTo>
                <a:lnTo>
                  <a:pt x="1060" y="246"/>
                </a:lnTo>
                <a:lnTo>
                  <a:pt x="1060" y="246"/>
                </a:lnTo>
                <a:lnTo>
                  <a:pt x="1066" y="250"/>
                </a:lnTo>
                <a:lnTo>
                  <a:pt x="1066" y="250"/>
                </a:lnTo>
                <a:lnTo>
                  <a:pt x="1072" y="258"/>
                </a:lnTo>
                <a:lnTo>
                  <a:pt x="1072" y="258"/>
                </a:lnTo>
                <a:lnTo>
                  <a:pt x="1072" y="264"/>
                </a:lnTo>
                <a:lnTo>
                  <a:pt x="1074" y="268"/>
                </a:lnTo>
                <a:lnTo>
                  <a:pt x="1074" y="268"/>
                </a:lnTo>
                <a:lnTo>
                  <a:pt x="1078" y="268"/>
                </a:lnTo>
                <a:lnTo>
                  <a:pt x="1082" y="270"/>
                </a:lnTo>
                <a:lnTo>
                  <a:pt x="1082" y="270"/>
                </a:lnTo>
                <a:lnTo>
                  <a:pt x="1084" y="274"/>
                </a:lnTo>
                <a:lnTo>
                  <a:pt x="1084" y="278"/>
                </a:lnTo>
                <a:lnTo>
                  <a:pt x="1084" y="288"/>
                </a:lnTo>
                <a:lnTo>
                  <a:pt x="1084" y="28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4" name="Freeform 333"/>
          <p:cNvSpPr>
            <a:spLocks noChangeAspect="1"/>
          </p:cNvSpPr>
          <p:nvPr/>
        </p:nvSpPr>
        <p:spPr bwMode="auto">
          <a:xfrm>
            <a:off x="10973467" y="5182687"/>
            <a:ext cx="114378" cy="95314"/>
          </a:xfrm>
          <a:custGeom>
            <a:avLst/>
            <a:gdLst/>
            <a:ahLst/>
            <a:cxnLst>
              <a:cxn ang="0">
                <a:pos x="158" y="0"/>
              </a:cxn>
              <a:cxn ang="0">
                <a:pos x="158" y="6"/>
              </a:cxn>
              <a:cxn ang="0">
                <a:pos x="156" y="12"/>
              </a:cxn>
              <a:cxn ang="0">
                <a:pos x="148" y="28"/>
              </a:cxn>
              <a:cxn ang="0">
                <a:pos x="138" y="34"/>
              </a:cxn>
              <a:cxn ang="0">
                <a:pos x="132" y="48"/>
              </a:cxn>
              <a:cxn ang="0">
                <a:pos x="128" y="62"/>
              </a:cxn>
              <a:cxn ang="0">
                <a:pos x="130" y="64"/>
              </a:cxn>
              <a:cxn ang="0">
                <a:pos x="132" y="68"/>
              </a:cxn>
              <a:cxn ang="0">
                <a:pos x="126" y="82"/>
              </a:cxn>
              <a:cxn ang="0">
                <a:pos x="118" y="86"/>
              </a:cxn>
              <a:cxn ang="0">
                <a:pos x="110" y="88"/>
              </a:cxn>
              <a:cxn ang="0">
                <a:pos x="98" y="108"/>
              </a:cxn>
              <a:cxn ang="0">
                <a:pos x="88" y="112"/>
              </a:cxn>
              <a:cxn ang="0">
                <a:pos x="78" y="116"/>
              </a:cxn>
              <a:cxn ang="0">
                <a:pos x="66" y="130"/>
              </a:cxn>
              <a:cxn ang="0">
                <a:pos x="54" y="132"/>
              </a:cxn>
              <a:cxn ang="0">
                <a:pos x="42" y="132"/>
              </a:cxn>
              <a:cxn ang="0">
                <a:pos x="22" y="128"/>
              </a:cxn>
              <a:cxn ang="0">
                <a:pos x="16" y="122"/>
              </a:cxn>
              <a:cxn ang="0">
                <a:pos x="10" y="116"/>
              </a:cxn>
              <a:cxn ang="0">
                <a:pos x="2" y="106"/>
              </a:cxn>
              <a:cxn ang="0">
                <a:pos x="0" y="104"/>
              </a:cxn>
              <a:cxn ang="0">
                <a:pos x="8" y="98"/>
              </a:cxn>
              <a:cxn ang="0">
                <a:pos x="16" y="94"/>
              </a:cxn>
              <a:cxn ang="0">
                <a:pos x="28" y="84"/>
              </a:cxn>
              <a:cxn ang="0">
                <a:pos x="40" y="80"/>
              </a:cxn>
              <a:cxn ang="0">
                <a:pos x="48" y="74"/>
              </a:cxn>
              <a:cxn ang="0">
                <a:pos x="48" y="72"/>
              </a:cxn>
              <a:cxn ang="0">
                <a:pos x="48" y="64"/>
              </a:cxn>
              <a:cxn ang="0">
                <a:pos x="48" y="62"/>
              </a:cxn>
              <a:cxn ang="0">
                <a:pos x="54" y="62"/>
              </a:cxn>
              <a:cxn ang="0">
                <a:pos x="66" y="60"/>
              </a:cxn>
              <a:cxn ang="0">
                <a:pos x="80" y="54"/>
              </a:cxn>
              <a:cxn ang="0">
                <a:pos x="112" y="40"/>
              </a:cxn>
              <a:cxn ang="0">
                <a:pos x="118" y="34"/>
              </a:cxn>
              <a:cxn ang="0">
                <a:pos x="120" y="30"/>
              </a:cxn>
              <a:cxn ang="0">
                <a:pos x="134" y="22"/>
              </a:cxn>
              <a:cxn ang="0">
                <a:pos x="140" y="12"/>
              </a:cxn>
              <a:cxn ang="0">
                <a:pos x="152" y="2"/>
              </a:cxn>
              <a:cxn ang="0">
                <a:pos x="156" y="0"/>
              </a:cxn>
              <a:cxn ang="0">
                <a:pos x="158" y="0"/>
              </a:cxn>
            </a:cxnLst>
            <a:rect l="0" t="0" r="r" b="b"/>
            <a:pathLst>
              <a:path w="158" h="132">
                <a:moveTo>
                  <a:pt x="158" y="0"/>
                </a:moveTo>
                <a:lnTo>
                  <a:pt x="158" y="0"/>
                </a:lnTo>
                <a:lnTo>
                  <a:pt x="158" y="2"/>
                </a:lnTo>
                <a:lnTo>
                  <a:pt x="158" y="6"/>
                </a:lnTo>
                <a:lnTo>
                  <a:pt x="156" y="12"/>
                </a:lnTo>
                <a:lnTo>
                  <a:pt x="156" y="12"/>
                </a:lnTo>
                <a:lnTo>
                  <a:pt x="152" y="20"/>
                </a:lnTo>
                <a:lnTo>
                  <a:pt x="148" y="28"/>
                </a:lnTo>
                <a:lnTo>
                  <a:pt x="148" y="28"/>
                </a:lnTo>
                <a:lnTo>
                  <a:pt x="138" y="34"/>
                </a:lnTo>
                <a:lnTo>
                  <a:pt x="138" y="34"/>
                </a:lnTo>
                <a:lnTo>
                  <a:pt x="132" y="48"/>
                </a:lnTo>
                <a:lnTo>
                  <a:pt x="130" y="54"/>
                </a:lnTo>
                <a:lnTo>
                  <a:pt x="128" y="62"/>
                </a:lnTo>
                <a:lnTo>
                  <a:pt x="128" y="62"/>
                </a:lnTo>
                <a:lnTo>
                  <a:pt x="130" y="64"/>
                </a:lnTo>
                <a:lnTo>
                  <a:pt x="132" y="68"/>
                </a:lnTo>
                <a:lnTo>
                  <a:pt x="132" y="68"/>
                </a:lnTo>
                <a:lnTo>
                  <a:pt x="130" y="76"/>
                </a:lnTo>
                <a:lnTo>
                  <a:pt x="126" y="82"/>
                </a:lnTo>
                <a:lnTo>
                  <a:pt x="126" y="82"/>
                </a:lnTo>
                <a:lnTo>
                  <a:pt x="118" y="86"/>
                </a:lnTo>
                <a:lnTo>
                  <a:pt x="110" y="88"/>
                </a:lnTo>
                <a:lnTo>
                  <a:pt x="110" y="88"/>
                </a:lnTo>
                <a:lnTo>
                  <a:pt x="104" y="98"/>
                </a:lnTo>
                <a:lnTo>
                  <a:pt x="98" y="108"/>
                </a:lnTo>
                <a:lnTo>
                  <a:pt x="98" y="108"/>
                </a:lnTo>
                <a:lnTo>
                  <a:pt x="88" y="112"/>
                </a:lnTo>
                <a:lnTo>
                  <a:pt x="78" y="116"/>
                </a:lnTo>
                <a:lnTo>
                  <a:pt x="78" y="116"/>
                </a:lnTo>
                <a:lnTo>
                  <a:pt x="72" y="124"/>
                </a:lnTo>
                <a:lnTo>
                  <a:pt x="66" y="130"/>
                </a:lnTo>
                <a:lnTo>
                  <a:pt x="66" y="130"/>
                </a:lnTo>
                <a:lnTo>
                  <a:pt x="54" y="132"/>
                </a:lnTo>
                <a:lnTo>
                  <a:pt x="42" y="132"/>
                </a:lnTo>
                <a:lnTo>
                  <a:pt x="42" y="132"/>
                </a:lnTo>
                <a:lnTo>
                  <a:pt x="32" y="132"/>
                </a:lnTo>
                <a:lnTo>
                  <a:pt x="22" y="128"/>
                </a:lnTo>
                <a:lnTo>
                  <a:pt x="22" y="128"/>
                </a:lnTo>
                <a:lnTo>
                  <a:pt x="16" y="122"/>
                </a:lnTo>
                <a:lnTo>
                  <a:pt x="10" y="116"/>
                </a:lnTo>
                <a:lnTo>
                  <a:pt x="10" y="116"/>
                </a:lnTo>
                <a:lnTo>
                  <a:pt x="4" y="110"/>
                </a:lnTo>
                <a:lnTo>
                  <a:pt x="2" y="106"/>
                </a:lnTo>
                <a:lnTo>
                  <a:pt x="0" y="104"/>
                </a:lnTo>
                <a:lnTo>
                  <a:pt x="0" y="104"/>
                </a:lnTo>
                <a:lnTo>
                  <a:pt x="2" y="100"/>
                </a:lnTo>
                <a:lnTo>
                  <a:pt x="8" y="98"/>
                </a:lnTo>
                <a:lnTo>
                  <a:pt x="16" y="94"/>
                </a:lnTo>
                <a:lnTo>
                  <a:pt x="16" y="94"/>
                </a:lnTo>
                <a:lnTo>
                  <a:pt x="28" y="84"/>
                </a:lnTo>
                <a:lnTo>
                  <a:pt x="28" y="84"/>
                </a:lnTo>
                <a:lnTo>
                  <a:pt x="40" y="80"/>
                </a:lnTo>
                <a:lnTo>
                  <a:pt x="40" y="80"/>
                </a:lnTo>
                <a:lnTo>
                  <a:pt x="44" y="78"/>
                </a:lnTo>
                <a:lnTo>
                  <a:pt x="48" y="74"/>
                </a:lnTo>
                <a:lnTo>
                  <a:pt x="48" y="74"/>
                </a:lnTo>
                <a:lnTo>
                  <a:pt x="48" y="72"/>
                </a:lnTo>
                <a:lnTo>
                  <a:pt x="48" y="68"/>
                </a:lnTo>
                <a:lnTo>
                  <a:pt x="48" y="64"/>
                </a:lnTo>
                <a:lnTo>
                  <a:pt x="48" y="62"/>
                </a:lnTo>
                <a:lnTo>
                  <a:pt x="48" y="62"/>
                </a:lnTo>
                <a:lnTo>
                  <a:pt x="50" y="62"/>
                </a:lnTo>
                <a:lnTo>
                  <a:pt x="54" y="62"/>
                </a:lnTo>
                <a:lnTo>
                  <a:pt x="54" y="62"/>
                </a:lnTo>
                <a:lnTo>
                  <a:pt x="66" y="60"/>
                </a:lnTo>
                <a:lnTo>
                  <a:pt x="80" y="54"/>
                </a:lnTo>
                <a:lnTo>
                  <a:pt x="80" y="54"/>
                </a:lnTo>
                <a:lnTo>
                  <a:pt x="102" y="46"/>
                </a:lnTo>
                <a:lnTo>
                  <a:pt x="112" y="40"/>
                </a:lnTo>
                <a:lnTo>
                  <a:pt x="116" y="38"/>
                </a:lnTo>
                <a:lnTo>
                  <a:pt x="118" y="34"/>
                </a:lnTo>
                <a:lnTo>
                  <a:pt x="118" y="34"/>
                </a:lnTo>
                <a:lnTo>
                  <a:pt x="120" y="30"/>
                </a:lnTo>
                <a:lnTo>
                  <a:pt x="124" y="28"/>
                </a:lnTo>
                <a:lnTo>
                  <a:pt x="134" y="22"/>
                </a:lnTo>
                <a:lnTo>
                  <a:pt x="134" y="22"/>
                </a:lnTo>
                <a:lnTo>
                  <a:pt x="140" y="12"/>
                </a:lnTo>
                <a:lnTo>
                  <a:pt x="140" y="12"/>
                </a:lnTo>
                <a:lnTo>
                  <a:pt x="152" y="2"/>
                </a:lnTo>
                <a:lnTo>
                  <a:pt x="152" y="2"/>
                </a:lnTo>
                <a:lnTo>
                  <a:pt x="156" y="0"/>
                </a:lnTo>
                <a:lnTo>
                  <a:pt x="158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5" name="Freeform 334"/>
          <p:cNvSpPr>
            <a:spLocks noChangeAspect="1"/>
          </p:cNvSpPr>
          <p:nvPr/>
        </p:nvSpPr>
        <p:spPr bwMode="auto">
          <a:xfrm>
            <a:off x="10442535" y="4141654"/>
            <a:ext cx="377022" cy="334660"/>
          </a:xfrm>
          <a:custGeom>
            <a:avLst/>
            <a:gdLst/>
            <a:ahLst/>
            <a:cxnLst>
              <a:cxn ang="0">
                <a:pos x="514" y="206"/>
              </a:cxn>
              <a:cxn ang="0">
                <a:pos x="480" y="234"/>
              </a:cxn>
              <a:cxn ang="0">
                <a:pos x="450" y="232"/>
              </a:cxn>
              <a:cxn ang="0">
                <a:pos x="444" y="250"/>
              </a:cxn>
              <a:cxn ang="0">
                <a:pos x="464" y="274"/>
              </a:cxn>
              <a:cxn ang="0">
                <a:pos x="472" y="290"/>
              </a:cxn>
              <a:cxn ang="0">
                <a:pos x="492" y="320"/>
              </a:cxn>
              <a:cxn ang="0">
                <a:pos x="476" y="336"/>
              </a:cxn>
              <a:cxn ang="0">
                <a:pos x="440" y="372"/>
              </a:cxn>
              <a:cxn ang="0">
                <a:pos x="442" y="406"/>
              </a:cxn>
              <a:cxn ang="0">
                <a:pos x="436" y="428"/>
              </a:cxn>
              <a:cxn ang="0">
                <a:pos x="394" y="428"/>
              </a:cxn>
              <a:cxn ang="0">
                <a:pos x="372" y="430"/>
              </a:cxn>
              <a:cxn ang="0">
                <a:pos x="348" y="416"/>
              </a:cxn>
              <a:cxn ang="0">
                <a:pos x="328" y="434"/>
              </a:cxn>
              <a:cxn ang="0">
                <a:pos x="306" y="430"/>
              </a:cxn>
              <a:cxn ang="0">
                <a:pos x="284" y="434"/>
              </a:cxn>
              <a:cxn ang="0">
                <a:pos x="262" y="440"/>
              </a:cxn>
              <a:cxn ang="0">
                <a:pos x="242" y="436"/>
              </a:cxn>
              <a:cxn ang="0">
                <a:pos x="228" y="422"/>
              </a:cxn>
              <a:cxn ang="0">
                <a:pos x="198" y="418"/>
              </a:cxn>
              <a:cxn ang="0">
                <a:pos x="152" y="410"/>
              </a:cxn>
              <a:cxn ang="0">
                <a:pos x="110" y="414"/>
              </a:cxn>
              <a:cxn ang="0">
                <a:pos x="70" y="436"/>
              </a:cxn>
              <a:cxn ang="0">
                <a:pos x="40" y="452"/>
              </a:cxn>
              <a:cxn ang="0">
                <a:pos x="24" y="418"/>
              </a:cxn>
              <a:cxn ang="0">
                <a:pos x="0" y="396"/>
              </a:cxn>
              <a:cxn ang="0">
                <a:pos x="28" y="362"/>
              </a:cxn>
              <a:cxn ang="0">
                <a:pos x="24" y="302"/>
              </a:cxn>
              <a:cxn ang="0">
                <a:pos x="16" y="240"/>
              </a:cxn>
              <a:cxn ang="0">
                <a:pos x="54" y="232"/>
              </a:cxn>
              <a:cxn ang="0">
                <a:pos x="72" y="228"/>
              </a:cxn>
              <a:cxn ang="0">
                <a:pos x="72" y="210"/>
              </a:cxn>
              <a:cxn ang="0">
                <a:pos x="88" y="200"/>
              </a:cxn>
              <a:cxn ang="0">
                <a:pos x="108" y="202"/>
              </a:cxn>
              <a:cxn ang="0">
                <a:pos x="120" y="194"/>
              </a:cxn>
              <a:cxn ang="0">
                <a:pos x="114" y="166"/>
              </a:cxn>
              <a:cxn ang="0">
                <a:pos x="114" y="134"/>
              </a:cxn>
              <a:cxn ang="0">
                <a:pos x="134" y="114"/>
              </a:cxn>
              <a:cxn ang="0">
                <a:pos x="158" y="98"/>
              </a:cxn>
              <a:cxn ang="0">
                <a:pos x="144" y="86"/>
              </a:cxn>
              <a:cxn ang="0">
                <a:pos x="144" y="68"/>
              </a:cxn>
              <a:cxn ang="0">
                <a:pos x="150" y="58"/>
              </a:cxn>
              <a:cxn ang="0">
                <a:pos x="164" y="46"/>
              </a:cxn>
              <a:cxn ang="0">
                <a:pos x="186" y="44"/>
              </a:cxn>
              <a:cxn ang="0">
                <a:pos x="204" y="12"/>
              </a:cxn>
              <a:cxn ang="0">
                <a:pos x="226" y="4"/>
              </a:cxn>
              <a:cxn ang="0">
                <a:pos x="250" y="2"/>
              </a:cxn>
              <a:cxn ang="0">
                <a:pos x="278" y="4"/>
              </a:cxn>
              <a:cxn ang="0">
                <a:pos x="294" y="30"/>
              </a:cxn>
              <a:cxn ang="0">
                <a:pos x="318" y="10"/>
              </a:cxn>
              <a:cxn ang="0">
                <a:pos x="348" y="10"/>
              </a:cxn>
              <a:cxn ang="0">
                <a:pos x="374" y="24"/>
              </a:cxn>
              <a:cxn ang="0">
                <a:pos x="384" y="56"/>
              </a:cxn>
              <a:cxn ang="0">
                <a:pos x="384" y="84"/>
              </a:cxn>
              <a:cxn ang="0">
                <a:pos x="402" y="106"/>
              </a:cxn>
              <a:cxn ang="0">
                <a:pos x="438" y="148"/>
              </a:cxn>
              <a:cxn ang="0">
                <a:pos x="456" y="172"/>
              </a:cxn>
              <a:cxn ang="0">
                <a:pos x="484" y="170"/>
              </a:cxn>
              <a:cxn ang="0">
                <a:pos x="500" y="182"/>
              </a:cxn>
            </a:cxnLst>
            <a:rect l="0" t="0" r="r" b="b"/>
            <a:pathLst>
              <a:path w="520" h="462">
                <a:moveTo>
                  <a:pt x="516" y="186"/>
                </a:moveTo>
                <a:lnTo>
                  <a:pt x="516" y="186"/>
                </a:lnTo>
                <a:lnTo>
                  <a:pt x="518" y="194"/>
                </a:lnTo>
                <a:lnTo>
                  <a:pt x="520" y="200"/>
                </a:lnTo>
                <a:lnTo>
                  <a:pt x="520" y="200"/>
                </a:lnTo>
                <a:lnTo>
                  <a:pt x="518" y="204"/>
                </a:lnTo>
                <a:lnTo>
                  <a:pt x="514" y="206"/>
                </a:lnTo>
                <a:lnTo>
                  <a:pt x="514" y="206"/>
                </a:lnTo>
                <a:lnTo>
                  <a:pt x="512" y="214"/>
                </a:lnTo>
                <a:lnTo>
                  <a:pt x="512" y="214"/>
                </a:lnTo>
                <a:lnTo>
                  <a:pt x="502" y="228"/>
                </a:lnTo>
                <a:lnTo>
                  <a:pt x="502" y="228"/>
                </a:lnTo>
                <a:lnTo>
                  <a:pt x="496" y="234"/>
                </a:lnTo>
                <a:lnTo>
                  <a:pt x="496" y="234"/>
                </a:lnTo>
                <a:lnTo>
                  <a:pt x="488" y="234"/>
                </a:lnTo>
                <a:lnTo>
                  <a:pt x="480" y="234"/>
                </a:lnTo>
                <a:lnTo>
                  <a:pt x="480" y="234"/>
                </a:lnTo>
                <a:lnTo>
                  <a:pt x="472" y="230"/>
                </a:lnTo>
                <a:lnTo>
                  <a:pt x="464" y="226"/>
                </a:lnTo>
                <a:lnTo>
                  <a:pt x="464" y="226"/>
                </a:lnTo>
                <a:lnTo>
                  <a:pt x="456" y="228"/>
                </a:lnTo>
                <a:lnTo>
                  <a:pt x="456" y="228"/>
                </a:lnTo>
                <a:lnTo>
                  <a:pt x="454" y="230"/>
                </a:lnTo>
                <a:lnTo>
                  <a:pt x="450" y="232"/>
                </a:lnTo>
                <a:lnTo>
                  <a:pt x="450" y="232"/>
                </a:lnTo>
                <a:lnTo>
                  <a:pt x="450" y="236"/>
                </a:lnTo>
                <a:lnTo>
                  <a:pt x="452" y="242"/>
                </a:lnTo>
                <a:lnTo>
                  <a:pt x="452" y="242"/>
                </a:lnTo>
                <a:lnTo>
                  <a:pt x="448" y="244"/>
                </a:lnTo>
                <a:lnTo>
                  <a:pt x="444" y="246"/>
                </a:lnTo>
                <a:lnTo>
                  <a:pt x="444" y="246"/>
                </a:lnTo>
                <a:lnTo>
                  <a:pt x="444" y="250"/>
                </a:lnTo>
                <a:lnTo>
                  <a:pt x="446" y="254"/>
                </a:lnTo>
                <a:lnTo>
                  <a:pt x="446" y="254"/>
                </a:lnTo>
                <a:lnTo>
                  <a:pt x="454" y="258"/>
                </a:lnTo>
                <a:lnTo>
                  <a:pt x="462" y="262"/>
                </a:lnTo>
                <a:lnTo>
                  <a:pt x="462" y="262"/>
                </a:lnTo>
                <a:lnTo>
                  <a:pt x="466" y="270"/>
                </a:lnTo>
                <a:lnTo>
                  <a:pt x="466" y="270"/>
                </a:lnTo>
                <a:lnTo>
                  <a:pt x="464" y="274"/>
                </a:lnTo>
                <a:lnTo>
                  <a:pt x="464" y="278"/>
                </a:lnTo>
                <a:lnTo>
                  <a:pt x="464" y="278"/>
                </a:lnTo>
                <a:lnTo>
                  <a:pt x="468" y="280"/>
                </a:lnTo>
                <a:lnTo>
                  <a:pt x="472" y="282"/>
                </a:lnTo>
                <a:lnTo>
                  <a:pt x="472" y="282"/>
                </a:lnTo>
                <a:lnTo>
                  <a:pt x="472" y="286"/>
                </a:lnTo>
                <a:lnTo>
                  <a:pt x="472" y="290"/>
                </a:lnTo>
                <a:lnTo>
                  <a:pt x="472" y="290"/>
                </a:lnTo>
                <a:lnTo>
                  <a:pt x="476" y="292"/>
                </a:lnTo>
                <a:lnTo>
                  <a:pt x="480" y="294"/>
                </a:lnTo>
                <a:lnTo>
                  <a:pt x="480" y="294"/>
                </a:lnTo>
                <a:lnTo>
                  <a:pt x="484" y="300"/>
                </a:lnTo>
                <a:lnTo>
                  <a:pt x="484" y="300"/>
                </a:lnTo>
                <a:lnTo>
                  <a:pt x="486" y="308"/>
                </a:lnTo>
                <a:lnTo>
                  <a:pt x="486" y="308"/>
                </a:lnTo>
                <a:lnTo>
                  <a:pt x="492" y="320"/>
                </a:lnTo>
                <a:lnTo>
                  <a:pt x="494" y="326"/>
                </a:lnTo>
                <a:lnTo>
                  <a:pt x="496" y="330"/>
                </a:lnTo>
                <a:lnTo>
                  <a:pt x="496" y="330"/>
                </a:lnTo>
                <a:lnTo>
                  <a:pt x="494" y="328"/>
                </a:lnTo>
                <a:lnTo>
                  <a:pt x="492" y="328"/>
                </a:lnTo>
                <a:lnTo>
                  <a:pt x="486" y="330"/>
                </a:lnTo>
                <a:lnTo>
                  <a:pt x="476" y="336"/>
                </a:lnTo>
                <a:lnTo>
                  <a:pt x="476" y="336"/>
                </a:lnTo>
                <a:lnTo>
                  <a:pt x="468" y="342"/>
                </a:lnTo>
                <a:lnTo>
                  <a:pt x="468" y="342"/>
                </a:lnTo>
                <a:lnTo>
                  <a:pt x="460" y="342"/>
                </a:lnTo>
                <a:lnTo>
                  <a:pt x="460" y="342"/>
                </a:lnTo>
                <a:lnTo>
                  <a:pt x="454" y="348"/>
                </a:lnTo>
                <a:lnTo>
                  <a:pt x="454" y="348"/>
                </a:lnTo>
                <a:lnTo>
                  <a:pt x="446" y="360"/>
                </a:lnTo>
                <a:lnTo>
                  <a:pt x="440" y="372"/>
                </a:lnTo>
                <a:lnTo>
                  <a:pt x="440" y="372"/>
                </a:lnTo>
                <a:lnTo>
                  <a:pt x="438" y="380"/>
                </a:lnTo>
                <a:lnTo>
                  <a:pt x="438" y="380"/>
                </a:lnTo>
                <a:lnTo>
                  <a:pt x="440" y="388"/>
                </a:lnTo>
                <a:lnTo>
                  <a:pt x="440" y="388"/>
                </a:lnTo>
                <a:lnTo>
                  <a:pt x="440" y="398"/>
                </a:lnTo>
                <a:lnTo>
                  <a:pt x="440" y="398"/>
                </a:lnTo>
                <a:lnTo>
                  <a:pt x="442" y="406"/>
                </a:lnTo>
                <a:lnTo>
                  <a:pt x="446" y="416"/>
                </a:lnTo>
                <a:lnTo>
                  <a:pt x="446" y="416"/>
                </a:lnTo>
                <a:lnTo>
                  <a:pt x="444" y="420"/>
                </a:lnTo>
                <a:lnTo>
                  <a:pt x="444" y="424"/>
                </a:lnTo>
                <a:lnTo>
                  <a:pt x="444" y="424"/>
                </a:lnTo>
                <a:lnTo>
                  <a:pt x="440" y="426"/>
                </a:lnTo>
                <a:lnTo>
                  <a:pt x="436" y="428"/>
                </a:lnTo>
                <a:lnTo>
                  <a:pt x="436" y="428"/>
                </a:lnTo>
                <a:lnTo>
                  <a:pt x="432" y="424"/>
                </a:lnTo>
                <a:lnTo>
                  <a:pt x="428" y="422"/>
                </a:lnTo>
                <a:lnTo>
                  <a:pt x="428" y="422"/>
                </a:lnTo>
                <a:lnTo>
                  <a:pt x="420" y="420"/>
                </a:lnTo>
                <a:lnTo>
                  <a:pt x="420" y="420"/>
                </a:lnTo>
                <a:lnTo>
                  <a:pt x="412" y="420"/>
                </a:lnTo>
                <a:lnTo>
                  <a:pt x="412" y="420"/>
                </a:lnTo>
                <a:lnTo>
                  <a:pt x="394" y="428"/>
                </a:lnTo>
                <a:lnTo>
                  <a:pt x="394" y="428"/>
                </a:lnTo>
                <a:lnTo>
                  <a:pt x="386" y="428"/>
                </a:lnTo>
                <a:lnTo>
                  <a:pt x="386" y="428"/>
                </a:lnTo>
                <a:lnTo>
                  <a:pt x="382" y="432"/>
                </a:lnTo>
                <a:lnTo>
                  <a:pt x="380" y="434"/>
                </a:lnTo>
                <a:lnTo>
                  <a:pt x="380" y="434"/>
                </a:lnTo>
                <a:lnTo>
                  <a:pt x="376" y="434"/>
                </a:lnTo>
                <a:lnTo>
                  <a:pt x="372" y="430"/>
                </a:lnTo>
                <a:lnTo>
                  <a:pt x="372" y="430"/>
                </a:lnTo>
                <a:lnTo>
                  <a:pt x="366" y="422"/>
                </a:lnTo>
                <a:lnTo>
                  <a:pt x="366" y="422"/>
                </a:lnTo>
                <a:lnTo>
                  <a:pt x="358" y="416"/>
                </a:lnTo>
                <a:lnTo>
                  <a:pt x="354" y="414"/>
                </a:lnTo>
                <a:lnTo>
                  <a:pt x="350" y="414"/>
                </a:lnTo>
                <a:lnTo>
                  <a:pt x="350" y="414"/>
                </a:lnTo>
                <a:lnTo>
                  <a:pt x="348" y="416"/>
                </a:lnTo>
                <a:lnTo>
                  <a:pt x="346" y="418"/>
                </a:lnTo>
                <a:lnTo>
                  <a:pt x="344" y="426"/>
                </a:lnTo>
                <a:lnTo>
                  <a:pt x="340" y="432"/>
                </a:lnTo>
                <a:lnTo>
                  <a:pt x="336" y="438"/>
                </a:lnTo>
                <a:lnTo>
                  <a:pt x="336" y="438"/>
                </a:lnTo>
                <a:lnTo>
                  <a:pt x="332" y="436"/>
                </a:lnTo>
                <a:lnTo>
                  <a:pt x="328" y="434"/>
                </a:lnTo>
                <a:lnTo>
                  <a:pt x="328" y="434"/>
                </a:lnTo>
                <a:lnTo>
                  <a:pt x="326" y="430"/>
                </a:lnTo>
                <a:lnTo>
                  <a:pt x="322" y="428"/>
                </a:lnTo>
                <a:lnTo>
                  <a:pt x="322" y="428"/>
                </a:lnTo>
                <a:lnTo>
                  <a:pt x="318" y="428"/>
                </a:lnTo>
                <a:lnTo>
                  <a:pt x="314" y="430"/>
                </a:lnTo>
                <a:lnTo>
                  <a:pt x="314" y="430"/>
                </a:lnTo>
                <a:lnTo>
                  <a:pt x="306" y="430"/>
                </a:lnTo>
                <a:lnTo>
                  <a:pt x="306" y="430"/>
                </a:lnTo>
                <a:lnTo>
                  <a:pt x="302" y="426"/>
                </a:lnTo>
                <a:lnTo>
                  <a:pt x="298" y="424"/>
                </a:lnTo>
                <a:lnTo>
                  <a:pt x="298" y="424"/>
                </a:lnTo>
                <a:lnTo>
                  <a:pt x="294" y="428"/>
                </a:lnTo>
                <a:lnTo>
                  <a:pt x="292" y="432"/>
                </a:lnTo>
                <a:lnTo>
                  <a:pt x="292" y="432"/>
                </a:lnTo>
                <a:lnTo>
                  <a:pt x="288" y="434"/>
                </a:lnTo>
                <a:lnTo>
                  <a:pt x="284" y="434"/>
                </a:lnTo>
                <a:lnTo>
                  <a:pt x="284" y="434"/>
                </a:lnTo>
                <a:lnTo>
                  <a:pt x="276" y="438"/>
                </a:lnTo>
                <a:lnTo>
                  <a:pt x="276" y="438"/>
                </a:lnTo>
                <a:lnTo>
                  <a:pt x="274" y="442"/>
                </a:lnTo>
                <a:lnTo>
                  <a:pt x="270" y="446"/>
                </a:lnTo>
                <a:lnTo>
                  <a:pt x="270" y="446"/>
                </a:lnTo>
                <a:lnTo>
                  <a:pt x="266" y="444"/>
                </a:lnTo>
                <a:lnTo>
                  <a:pt x="262" y="440"/>
                </a:lnTo>
                <a:lnTo>
                  <a:pt x="262" y="440"/>
                </a:lnTo>
                <a:lnTo>
                  <a:pt x="262" y="436"/>
                </a:lnTo>
                <a:lnTo>
                  <a:pt x="260" y="432"/>
                </a:lnTo>
                <a:lnTo>
                  <a:pt x="260" y="432"/>
                </a:lnTo>
                <a:lnTo>
                  <a:pt x="256" y="432"/>
                </a:lnTo>
                <a:lnTo>
                  <a:pt x="252" y="434"/>
                </a:lnTo>
                <a:lnTo>
                  <a:pt x="246" y="436"/>
                </a:lnTo>
                <a:lnTo>
                  <a:pt x="242" y="436"/>
                </a:lnTo>
                <a:lnTo>
                  <a:pt x="242" y="436"/>
                </a:lnTo>
                <a:lnTo>
                  <a:pt x="238" y="434"/>
                </a:lnTo>
                <a:lnTo>
                  <a:pt x="236" y="432"/>
                </a:lnTo>
                <a:lnTo>
                  <a:pt x="236" y="432"/>
                </a:lnTo>
                <a:lnTo>
                  <a:pt x="234" y="428"/>
                </a:lnTo>
                <a:lnTo>
                  <a:pt x="232" y="422"/>
                </a:lnTo>
                <a:lnTo>
                  <a:pt x="232" y="422"/>
                </a:lnTo>
                <a:lnTo>
                  <a:pt x="228" y="422"/>
                </a:lnTo>
                <a:lnTo>
                  <a:pt x="224" y="420"/>
                </a:lnTo>
                <a:lnTo>
                  <a:pt x="224" y="420"/>
                </a:lnTo>
                <a:lnTo>
                  <a:pt x="214" y="418"/>
                </a:lnTo>
                <a:lnTo>
                  <a:pt x="214" y="418"/>
                </a:lnTo>
                <a:lnTo>
                  <a:pt x="206" y="416"/>
                </a:lnTo>
                <a:lnTo>
                  <a:pt x="206" y="416"/>
                </a:lnTo>
                <a:lnTo>
                  <a:pt x="198" y="418"/>
                </a:lnTo>
                <a:lnTo>
                  <a:pt x="198" y="418"/>
                </a:lnTo>
                <a:lnTo>
                  <a:pt x="190" y="418"/>
                </a:lnTo>
                <a:lnTo>
                  <a:pt x="190" y="418"/>
                </a:lnTo>
                <a:lnTo>
                  <a:pt x="172" y="416"/>
                </a:lnTo>
                <a:lnTo>
                  <a:pt x="172" y="416"/>
                </a:lnTo>
                <a:lnTo>
                  <a:pt x="164" y="412"/>
                </a:lnTo>
                <a:lnTo>
                  <a:pt x="156" y="408"/>
                </a:lnTo>
                <a:lnTo>
                  <a:pt x="156" y="408"/>
                </a:lnTo>
                <a:lnTo>
                  <a:pt x="152" y="410"/>
                </a:lnTo>
                <a:lnTo>
                  <a:pt x="148" y="412"/>
                </a:lnTo>
                <a:lnTo>
                  <a:pt x="148" y="412"/>
                </a:lnTo>
                <a:lnTo>
                  <a:pt x="138" y="414"/>
                </a:lnTo>
                <a:lnTo>
                  <a:pt x="130" y="414"/>
                </a:lnTo>
                <a:lnTo>
                  <a:pt x="130" y="414"/>
                </a:lnTo>
                <a:lnTo>
                  <a:pt x="120" y="412"/>
                </a:lnTo>
                <a:lnTo>
                  <a:pt x="120" y="412"/>
                </a:lnTo>
                <a:lnTo>
                  <a:pt x="110" y="414"/>
                </a:lnTo>
                <a:lnTo>
                  <a:pt x="100" y="416"/>
                </a:lnTo>
                <a:lnTo>
                  <a:pt x="78" y="424"/>
                </a:lnTo>
                <a:lnTo>
                  <a:pt x="78" y="424"/>
                </a:lnTo>
                <a:lnTo>
                  <a:pt x="74" y="426"/>
                </a:lnTo>
                <a:lnTo>
                  <a:pt x="70" y="428"/>
                </a:lnTo>
                <a:lnTo>
                  <a:pt x="70" y="428"/>
                </a:lnTo>
                <a:lnTo>
                  <a:pt x="70" y="432"/>
                </a:lnTo>
                <a:lnTo>
                  <a:pt x="70" y="436"/>
                </a:lnTo>
                <a:lnTo>
                  <a:pt x="70" y="436"/>
                </a:lnTo>
                <a:lnTo>
                  <a:pt x="64" y="444"/>
                </a:lnTo>
                <a:lnTo>
                  <a:pt x="64" y="444"/>
                </a:lnTo>
                <a:lnTo>
                  <a:pt x="56" y="448"/>
                </a:lnTo>
                <a:lnTo>
                  <a:pt x="48" y="452"/>
                </a:lnTo>
                <a:lnTo>
                  <a:pt x="48" y="452"/>
                </a:lnTo>
                <a:lnTo>
                  <a:pt x="40" y="452"/>
                </a:lnTo>
                <a:lnTo>
                  <a:pt x="40" y="452"/>
                </a:lnTo>
                <a:lnTo>
                  <a:pt x="30" y="454"/>
                </a:lnTo>
                <a:lnTo>
                  <a:pt x="30" y="454"/>
                </a:lnTo>
                <a:lnTo>
                  <a:pt x="28" y="458"/>
                </a:lnTo>
                <a:lnTo>
                  <a:pt x="24" y="462"/>
                </a:lnTo>
                <a:lnTo>
                  <a:pt x="24" y="462"/>
                </a:lnTo>
                <a:lnTo>
                  <a:pt x="26" y="440"/>
                </a:lnTo>
                <a:lnTo>
                  <a:pt x="26" y="428"/>
                </a:lnTo>
                <a:lnTo>
                  <a:pt x="24" y="418"/>
                </a:lnTo>
                <a:lnTo>
                  <a:pt x="24" y="418"/>
                </a:lnTo>
                <a:lnTo>
                  <a:pt x="20" y="414"/>
                </a:lnTo>
                <a:lnTo>
                  <a:pt x="16" y="412"/>
                </a:lnTo>
                <a:lnTo>
                  <a:pt x="6" y="406"/>
                </a:lnTo>
                <a:lnTo>
                  <a:pt x="6" y="406"/>
                </a:lnTo>
                <a:lnTo>
                  <a:pt x="2" y="400"/>
                </a:lnTo>
                <a:lnTo>
                  <a:pt x="0" y="396"/>
                </a:lnTo>
                <a:lnTo>
                  <a:pt x="0" y="396"/>
                </a:lnTo>
                <a:lnTo>
                  <a:pt x="0" y="392"/>
                </a:lnTo>
                <a:lnTo>
                  <a:pt x="2" y="388"/>
                </a:lnTo>
                <a:lnTo>
                  <a:pt x="8" y="382"/>
                </a:lnTo>
                <a:lnTo>
                  <a:pt x="8" y="382"/>
                </a:lnTo>
                <a:lnTo>
                  <a:pt x="16" y="376"/>
                </a:lnTo>
                <a:lnTo>
                  <a:pt x="24" y="370"/>
                </a:lnTo>
                <a:lnTo>
                  <a:pt x="24" y="370"/>
                </a:lnTo>
                <a:lnTo>
                  <a:pt x="28" y="362"/>
                </a:lnTo>
                <a:lnTo>
                  <a:pt x="32" y="352"/>
                </a:lnTo>
                <a:lnTo>
                  <a:pt x="32" y="352"/>
                </a:lnTo>
                <a:lnTo>
                  <a:pt x="34" y="344"/>
                </a:lnTo>
                <a:lnTo>
                  <a:pt x="32" y="334"/>
                </a:lnTo>
                <a:lnTo>
                  <a:pt x="32" y="334"/>
                </a:lnTo>
                <a:lnTo>
                  <a:pt x="30" y="318"/>
                </a:lnTo>
                <a:lnTo>
                  <a:pt x="30" y="318"/>
                </a:lnTo>
                <a:lnTo>
                  <a:pt x="24" y="302"/>
                </a:lnTo>
                <a:lnTo>
                  <a:pt x="16" y="284"/>
                </a:lnTo>
                <a:lnTo>
                  <a:pt x="2" y="248"/>
                </a:lnTo>
                <a:lnTo>
                  <a:pt x="2" y="248"/>
                </a:lnTo>
                <a:lnTo>
                  <a:pt x="0" y="238"/>
                </a:lnTo>
                <a:lnTo>
                  <a:pt x="0" y="238"/>
                </a:lnTo>
                <a:lnTo>
                  <a:pt x="2" y="236"/>
                </a:lnTo>
                <a:lnTo>
                  <a:pt x="6" y="238"/>
                </a:lnTo>
                <a:lnTo>
                  <a:pt x="16" y="240"/>
                </a:lnTo>
                <a:lnTo>
                  <a:pt x="16" y="240"/>
                </a:lnTo>
                <a:lnTo>
                  <a:pt x="22" y="238"/>
                </a:lnTo>
                <a:lnTo>
                  <a:pt x="30" y="234"/>
                </a:lnTo>
                <a:lnTo>
                  <a:pt x="30" y="234"/>
                </a:lnTo>
                <a:lnTo>
                  <a:pt x="38" y="234"/>
                </a:lnTo>
                <a:lnTo>
                  <a:pt x="46" y="236"/>
                </a:lnTo>
                <a:lnTo>
                  <a:pt x="46" y="236"/>
                </a:lnTo>
                <a:lnTo>
                  <a:pt x="54" y="232"/>
                </a:lnTo>
                <a:lnTo>
                  <a:pt x="54" y="232"/>
                </a:lnTo>
                <a:lnTo>
                  <a:pt x="56" y="228"/>
                </a:lnTo>
                <a:lnTo>
                  <a:pt x="58" y="226"/>
                </a:lnTo>
                <a:lnTo>
                  <a:pt x="58" y="226"/>
                </a:lnTo>
                <a:lnTo>
                  <a:pt x="62" y="226"/>
                </a:lnTo>
                <a:lnTo>
                  <a:pt x="66" y="228"/>
                </a:lnTo>
                <a:lnTo>
                  <a:pt x="66" y="228"/>
                </a:lnTo>
                <a:lnTo>
                  <a:pt x="72" y="228"/>
                </a:lnTo>
                <a:lnTo>
                  <a:pt x="74" y="226"/>
                </a:lnTo>
                <a:lnTo>
                  <a:pt x="74" y="226"/>
                </a:lnTo>
                <a:lnTo>
                  <a:pt x="74" y="222"/>
                </a:lnTo>
                <a:lnTo>
                  <a:pt x="72" y="218"/>
                </a:lnTo>
                <a:lnTo>
                  <a:pt x="70" y="216"/>
                </a:lnTo>
                <a:lnTo>
                  <a:pt x="70" y="212"/>
                </a:lnTo>
                <a:lnTo>
                  <a:pt x="70" y="212"/>
                </a:lnTo>
                <a:lnTo>
                  <a:pt x="72" y="210"/>
                </a:lnTo>
                <a:lnTo>
                  <a:pt x="76" y="208"/>
                </a:lnTo>
                <a:lnTo>
                  <a:pt x="76" y="208"/>
                </a:lnTo>
                <a:lnTo>
                  <a:pt x="80" y="208"/>
                </a:lnTo>
                <a:lnTo>
                  <a:pt x="84" y="208"/>
                </a:lnTo>
                <a:lnTo>
                  <a:pt x="84" y="208"/>
                </a:lnTo>
                <a:lnTo>
                  <a:pt x="86" y="204"/>
                </a:lnTo>
                <a:lnTo>
                  <a:pt x="88" y="200"/>
                </a:lnTo>
                <a:lnTo>
                  <a:pt x="88" y="200"/>
                </a:lnTo>
                <a:lnTo>
                  <a:pt x="92" y="198"/>
                </a:lnTo>
                <a:lnTo>
                  <a:pt x="96" y="194"/>
                </a:lnTo>
                <a:lnTo>
                  <a:pt x="96" y="194"/>
                </a:lnTo>
                <a:lnTo>
                  <a:pt x="100" y="196"/>
                </a:lnTo>
                <a:lnTo>
                  <a:pt x="102" y="196"/>
                </a:lnTo>
                <a:lnTo>
                  <a:pt x="102" y="196"/>
                </a:lnTo>
                <a:lnTo>
                  <a:pt x="108" y="202"/>
                </a:lnTo>
                <a:lnTo>
                  <a:pt x="108" y="202"/>
                </a:lnTo>
                <a:lnTo>
                  <a:pt x="112" y="204"/>
                </a:lnTo>
                <a:lnTo>
                  <a:pt x="116" y="206"/>
                </a:lnTo>
                <a:lnTo>
                  <a:pt x="116" y="206"/>
                </a:lnTo>
                <a:lnTo>
                  <a:pt x="120" y="204"/>
                </a:lnTo>
                <a:lnTo>
                  <a:pt x="124" y="202"/>
                </a:lnTo>
                <a:lnTo>
                  <a:pt x="124" y="202"/>
                </a:lnTo>
                <a:lnTo>
                  <a:pt x="122" y="198"/>
                </a:lnTo>
                <a:lnTo>
                  <a:pt x="120" y="194"/>
                </a:lnTo>
                <a:lnTo>
                  <a:pt x="120" y="194"/>
                </a:lnTo>
                <a:lnTo>
                  <a:pt x="114" y="188"/>
                </a:lnTo>
                <a:lnTo>
                  <a:pt x="114" y="188"/>
                </a:lnTo>
                <a:lnTo>
                  <a:pt x="110" y="182"/>
                </a:lnTo>
                <a:lnTo>
                  <a:pt x="110" y="182"/>
                </a:lnTo>
                <a:lnTo>
                  <a:pt x="110" y="174"/>
                </a:lnTo>
                <a:lnTo>
                  <a:pt x="110" y="174"/>
                </a:lnTo>
                <a:lnTo>
                  <a:pt x="114" y="166"/>
                </a:lnTo>
                <a:lnTo>
                  <a:pt x="116" y="158"/>
                </a:lnTo>
                <a:lnTo>
                  <a:pt x="116" y="158"/>
                </a:lnTo>
                <a:lnTo>
                  <a:pt x="116" y="150"/>
                </a:lnTo>
                <a:lnTo>
                  <a:pt x="116" y="150"/>
                </a:lnTo>
                <a:lnTo>
                  <a:pt x="116" y="142"/>
                </a:lnTo>
                <a:lnTo>
                  <a:pt x="116" y="142"/>
                </a:lnTo>
                <a:lnTo>
                  <a:pt x="114" y="134"/>
                </a:lnTo>
                <a:lnTo>
                  <a:pt x="114" y="134"/>
                </a:lnTo>
                <a:lnTo>
                  <a:pt x="116" y="126"/>
                </a:lnTo>
                <a:lnTo>
                  <a:pt x="116" y="126"/>
                </a:lnTo>
                <a:lnTo>
                  <a:pt x="118" y="124"/>
                </a:lnTo>
                <a:lnTo>
                  <a:pt x="122" y="122"/>
                </a:lnTo>
                <a:lnTo>
                  <a:pt x="122" y="122"/>
                </a:lnTo>
                <a:lnTo>
                  <a:pt x="130" y="120"/>
                </a:lnTo>
                <a:lnTo>
                  <a:pt x="130" y="120"/>
                </a:lnTo>
                <a:lnTo>
                  <a:pt x="134" y="114"/>
                </a:lnTo>
                <a:lnTo>
                  <a:pt x="134" y="114"/>
                </a:lnTo>
                <a:lnTo>
                  <a:pt x="140" y="108"/>
                </a:lnTo>
                <a:lnTo>
                  <a:pt x="140" y="108"/>
                </a:lnTo>
                <a:lnTo>
                  <a:pt x="146" y="108"/>
                </a:lnTo>
                <a:lnTo>
                  <a:pt x="152" y="106"/>
                </a:lnTo>
                <a:lnTo>
                  <a:pt x="152" y="106"/>
                </a:lnTo>
                <a:lnTo>
                  <a:pt x="156" y="104"/>
                </a:lnTo>
                <a:lnTo>
                  <a:pt x="158" y="98"/>
                </a:lnTo>
                <a:lnTo>
                  <a:pt x="160" y="92"/>
                </a:lnTo>
                <a:lnTo>
                  <a:pt x="158" y="88"/>
                </a:lnTo>
                <a:lnTo>
                  <a:pt x="158" y="88"/>
                </a:lnTo>
                <a:lnTo>
                  <a:pt x="156" y="86"/>
                </a:lnTo>
                <a:lnTo>
                  <a:pt x="150" y="86"/>
                </a:lnTo>
                <a:lnTo>
                  <a:pt x="150" y="86"/>
                </a:lnTo>
                <a:lnTo>
                  <a:pt x="146" y="86"/>
                </a:lnTo>
                <a:lnTo>
                  <a:pt x="144" y="86"/>
                </a:lnTo>
                <a:lnTo>
                  <a:pt x="144" y="86"/>
                </a:lnTo>
                <a:lnTo>
                  <a:pt x="142" y="84"/>
                </a:lnTo>
                <a:lnTo>
                  <a:pt x="140" y="80"/>
                </a:lnTo>
                <a:lnTo>
                  <a:pt x="140" y="80"/>
                </a:lnTo>
                <a:lnTo>
                  <a:pt x="140" y="76"/>
                </a:lnTo>
                <a:lnTo>
                  <a:pt x="140" y="72"/>
                </a:lnTo>
                <a:lnTo>
                  <a:pt x="140" y="72"/>
                </a:lnTo>
                <a:lnTo>
                  <a:pt x="144" y="68"/>
                </a:lnTo>
                <a:lnTo>
                  <a:pt x="146" y="66"/>
                </a:lnTo>
                <a:lnTo>
                  <a:pt x="146" y="66"/>
                </a:lnTo>
                <a:lnTo>
                  <a:pt x="150" y="64"/>
                </a:lnTo>
                <a:lnTo>
                  <a:pt x="150" y="60"/>
                </a:lnTo>
                <a:lnTo>
                  <a:pt x="150" y="60"/>
                </a:lnTo>
                <a:lnTo>
                  <a:pt x="150" y="58"/>
                </a:lnTo>
                <a:lnTo>
                  <a:pt x="150" y="58"/>
                </a:lnTo>
                <a:lnTo>
                  <a:pt x="150" y="58"/>
                </a:lnTo>
                <a:lnTo>
                  <a:pt x="150" y="58"/>
                </a:lnTo>
                <a:lnTo>
                  <a:pt x="154" y="58"/>
                </a:lnTo>
                <a:lnTo>
                  <a:pt x="158" y="58"/>
                </a:lnTo>
                <a:lnTo>
                  <a:pt x="158" y="58"/>
                </a:lnTo>
                <a:lnTo>
                  <a:pt x="162" y="56"/>
                </a:lnTo>
                <a:lnTo>
                  <a:pt x="164" y="52"/>
                </a:lnTo>
                <a:lnTo>
                  <a:pt x="164" y="52"/>
                </a:lnTo>
                <a:lnTo>
                  <a:pt x="164" y="46"/>
                </a:lnTo>
                <a:lnTo>
                  <a:pt x="164" y="46"/>
                </a:lnTo>
                <a:lnTo>
                  <a:pt x="166" y="42"/>
                </a:lnTo>
                <a:lnTo>
                  <a:pt x="170" y="40"/>
                </a:lnTo>
                <a:lnTo>
                  <a:pt x="170" y="40"/>
                </a:lnTo>
                <a:lnTo>
                  <a:pt x="174" y="40"/>
                </a:lnTo>
                <a:lnTo>
                  <a:pt x="178" y="42"/>
                </a:lnTo>
                <a:lnTo>
                  <a:pt x="186" y="44"/>
                </a:lnTo>
                <a:lnTo>
                  <a:pt x="186" y="44"/>
                </a:lnTo>
                <a:lnTo>
                  <a:pt x="194" y="40"/>
                </a:lnTo>
                <a:lnTo>
                  <a:pt x="194" y="40"/>
                </a:lnTo>
                <a:lnTo>
                  <a:pt x="198" y="34"/>
                </a:lnTo>
                <a:lnTo>
                  <a:pt x="200" y="28"/>
                </a:lnTo>
                <a:lnTo>
                  <a:pt x="200" y="28"/>
                </a:lnTo>
                <a:lnTo>
                  <a:pt x="200" y="20"/>
                </a:lnTo>
                <a:lnTo>
                  <a:pt x="200" y="20"/>
                </a:lnTo>
                <a:lnTo>
                  <a:pt x="204" y="12"/>
                </a:lnTo>
                <a:lnTo>
                  <a:pt x="210" y="6"/>
                </a:lnTo>
                <a:lnTo>
                  <a:pt x="210" y="6"/>
                </a:lnTo>
                <a:lnTo>
                  <a:pt x="216" y="2"/>
                </a:lnTo>
                <a:lnTo>
                  <a:pt x="216" y="2"/>
                </a:lnTo>
                <a:lnTo>
                  <a:pt x="220" y="0"/>
                </a:lnTo>
                <a:lnTo>
                  <a:pt x="226" y="0"/>
                </a:lnTo>
                <a:lnTo>
                  <a:pt x="226" y="0"/>
                </a:lnTo>
                <a:lnTo>
                  <a:pt x="226" y="4"/>
                </a:lnTo>
                <a:lnTo>
                  <a:pt x="228" y="6"/>
                </a:lnTo>
                <a:lnTo>
                  <a:pt x="228" y="6"/>
                </a:lnTo>
                <a:lnTo>
                  <a:pt x="232" y="6"/>
                </a:lnTo>
                <a:lnTo>
                  <a:pt x="236" y="4"/>
                </a:lnTo>
                <a:lnTo>
                  <a:pt x="244" y="0"/>
                </a:lnTo>
                <a:lnTo>
                  <a:pt x="244" y="0"/>
                </a:lnTo>
                <a:lnTo>
                  <a:pt x="250" y="2"/>
                </a:lnTo>
                <a:lnTo>
                  <a:pt x="250" y="2"/>
                </a:lnTo>
                <a:lnTo>
                  <a:pt x="254" y="6"/>
                </a:lnTo>
                <a:lnTo>
                  <a:pt x="256" y="8"/>
                </a:lnTo>
                <a:lnTo>
                  <a:pt x="256" y="8"/>
                </a:lnTo>
                <a:lnTo>
                  <a:pt x="260" y="8"/>
                </a:lnTo>
                <a:lnTo>
                  <a:pt x="264" y="6"/>
                </a:lnTo>
                <a:lnTo>
                  <a:pt x="270" y="4"/>
                </a:lnTo>
                <a:lnTo>
                  <a:pt x="270" y="4"/>
                </a:lnTo>
                <a:lnTo>
                  <a:pt x="278" y="4"/>
                </a:lnTo>
                <a:lnTo>
                  <a:pt x="278" y="4"/>
                </a:lnTo>
                <a:lnTo>
                  <a:pt x="286" y="6"/>
                </a:lnTo>
                <a:lnTo>
                  <a:pt x="292" y="10"/>
                </a:lnTo>
                <a:lnTo>
                  <a:pt x="292" y="10"/>
                </a:lnTo>
                <a:lnTo>
                  <a:pt x="292" y="14"/>
                </a:lnTo>
                <a:lnTo>
                  <a:pt x="292" y="20"/>
                </a:lnTo>
                <a:lnTo>
                  <a:pt x="292" y="26"/>
                </a:lnTo>
                <a:lnTo>
                  <a:pt x="294" y="30"/>
                </a:lnTo>
                <a:lnTo>
                  <a:pt x="294" y="30"/>
                </a:lnTo>
                <a:lnTo>
                  <a:pt x="296" y="28"/>
                </a:lnTo>
                <a:lnTo>
                  <a:pt x="300" y="26"/>
                </a:lnTo>
                <a:lnTo>
                  <a:pt x="306" y="18"/>
                </a:lnTo>
                <a:lnTo>
                  <a:pt x="306" y="18"/>
                </a:lnTo>
                <a:lnTo>
                  <a:pt x="312" y="16"/>
                </a:lnTo>
                <a:lnTo>
                  <a:pt x="312" y="16"/>
                </a:lnTo>
                <a:lnTo>
                  <a:pt x="318" y="10"/>
                </a:lnTo>
                <a:lnTo>
                  <a:pt x="318" y="10"/>
                </a:lnTo>
                <a:lnTo>
                  <a:pt x="324" y="8"/>
                </a:lnTo>
                <a:lnTo>
                  <a:pt x="332" y="8"/>
                </a:lnTo>
                <a:lnTo>
                  <a:pt x="332" y="8"/>
                </a:lnTo>
                <a:lnTo>
                  <a:pt x="340" y="6"/>
                </a:lnTo>
                <a:lnTo>
                  <a:pt x="340" y="6"/>
                </a:lnTo>
                <a:lnTo>
                  <a:pt x="348" y="10"/>
                </a:lnTo>
                <a:lnTo>
                  <a:pt x="348" y="10"/>
                </a:lnTo>
                <a:lnTo>
                  <a:pt x="354" y="14"/>
                </a:lnTo>
                <a:lnTo>
                  <a:pt x="354" y="14"/>
                </a:lnTo>
                <a:lnTo>
                  <a:pt x="360" y="20"/>
                </a:lnTo>
                <a:lnTo>
                  <a:pt x="366" y="24"/>
                </a:lnTo>
                <a:lnTo>
                  <a:pt x="366" y="24"/>
                </a:lnTo>
                <a:lnTo>
                  <a:pt x="370" y="24"/>
                </a:lnTo>
                <a:lnTo>
                  <a:pt x="374" y="24"/>
                </a:lnTo>
                <a:lnTo>
                  <a:pt x="374" y="24"/>
                </a:lnTo>
                <a:lnTo>
                  <a:pt x="376" y="28"/>
                </a:lnTo>
                <a:lnTo>
                  <a:pt x="376" y="34"/>
                </a:lnTo>
                <a:lnTo>
                  <a:pt x="376" y="34"/>
                </a:lnTo>
                <a:lnTo>
                  <a:pt x="376" y="42"/>
                </a:lnTo>
                <a:lnTo>
                  <a:pt x="376" y="42"/>
                </a:lnTo>
                <a:lnTo>
                  <a:pt x="378" y="50"/>
                </a:lnTo>
                <a:lnTo>
                  <a:pt x="378" y="50"/>
                </a:lnTo>
                <a:lnTo>
                  <a:pt x="384" y="56"/>
                </a:lnTo>
                <a:lnTo>
                  <a:pt x="384" y="56"/>
                </a:lnTo>
                <a:lnTo>
                  <a:pt x="388" y="62"/>
                </a:lnTo>
                <a:lnTo>
                  <a:pt x="388" y="62"/>
                </a:lnTo>
                <a:lnTo>
                  <a:pt x="390" y="70"/>
                </a:lnTo>
                <a:lnTo>
                  <a:pt x="390" y="70"/>
                </a:lnTo>
                <a:lnTo>
                  <a:pt x="388" y="78"/>
                </a:lnTo>
                <a:lnTo>
                  <a:pt x="388" y="78"/>
                </a:lnTo>
                <a:lnTo>
                  <a:pt x="384" y="84"/>
                </a:lnTo>
                <a:lnTo>
                  <a:pt x="384" y="84"/>
                </a:lnTo>
                <a:lnTo>
                  <a:pt x="384" y="92"/>
                </a:lnTo>
                <a:lnTo>
                  <a:pt x="384" y="92"/>
                </a:lnTo>
                <a:lnTo>
                  <a:pt x="388" y="98"/>
                </a:lnTo>
                <a:lnTo>
                  <a:pt x="388" y="98"/>
                </a:lnTo>
                <a:lnTo>
                  <a:pt x="394" y="102"/>
                </a:lnTo>
                <a:lnTo>
                  <a:pt x="402" y="106"/>
                </a:lnTo>
                <a:lnTo>
                  <a:pt x="402" y="106"/>
                </a:lnTo>
                <a:lnTo>
                  <a:pt x="406" y="114"/>
                </a:lnTo>
                <a:lnTo>
                  <a:pt x="408" y="122"/>
                </a:lnTo>
                <a:lnTo>
                  <a:pt x="408" y="122"/>
                </a:lnTo>
                <a:lnTo>
                  <a:pt x="424" y="140"/>
                </a:lnTo>
                <a:lnTo>
                  <a:pt x="424" y="140"/>
                </a:lnTo>
                <a:lnTo>
                  <a:pt x="430" y="146"/>
                </a:lnTo>
                <a:lnTo>
                  <a:pt x="430" y="146"/>
                </a:lnTo>
                <a:lnTo>
                  <a:pt x="438" y="148"/>
                </a:lnTo>
                <a:lnTo>
                  <a:pt x="446" y="152"/>
                </a:lnTo>
                <a:lnTo>
                  <a:pt x="446" y="152"/>
                </a:lnTo>
                <a:lnTo>
                  <a:pt x="452" y="156"/>
                </a:lnTo>
                <a:lnTo>
                  <a:pt x="452" y="156"/>
                </a:lnTo>
                <a:lnTo>
                  <a:pt x="456" y="164"/>
                </a:lnTo>
                <a:lnTo>
                  <a:pt x="456" y="164"/>
                </a:lnTo>
                <a:lnTo>
                  <a:pt x="456" y="172"/>
                </a:lnTo>
                <a:lnTo>
                  <a:pt x="456" y="172"/>
                </a:lnTo>
                <a:lnTo>
                  <a:pt x="458" y="176"/>
                </a:lnTo>
                <a:lnTo>
                  <a:pt x="462" y="178"/>
                </a:lnTo>
                <a:lnTo>
                  <a:pt x="462" y="178"/>
                </a:lnTo>
                <a:lnTo>
                  <a:pt x="468" y="178"/>
                </a:lnTo>
                <a:lnTo>
                  <a:pt x="474" y="174"/>
                </a:lnTo>
                <a:lnTo>
                  <a:pt x="480" y="172"/>
                </a:lnTo>
                <a:lnTo>
                  <a:pt x="484" y="170"/>
                </a:lnTo>
                <a:lnTo>
                  <a:pt x="484" y="170"/>
                </a:lnTo>
                <a:lnTo>
                  <a:pt x="488" y="172"/>
                </a:lnTo>
                <a:lnTo>
                  <a:pt x="492" y="174"/>
                </a:lnTo>
                <a:lnTo>
                  <a:pt x="492" y="174"/>
                </a:lnTo>
                <a:lnTo>
                  <a:pt x="496" y="174"/>
                </a:lnTo>
                <a:lnTo>
                  <a:pt x="500" y="174"/>
                </a:lnTo>
                <a:lnTo>
                  <a:pt x="500" y="174"/>
                </a:lnTo>
                <a:lnTo>
                  <a:pt x="500" y="178"/>
                </a:lnTo>
                <a:lnTo>
                  <a:pt x="500" y="182"/>
                </a:lnTo>
                <a:lnTo>
                  <a:pt x="500" y="182"/>
                </a:lnTo>
                <a:lnTo>
                  <a:pt x="502" y="186"/>
                </a:lnTo>
                <a:lnTo>
                  <a:pt x="506" y="188"/>
                </a:lnTo>
                <a:lnTo>
                  <a:pt x="506" y="188"/>
                </a:lnTo>
                <a:lnTo>
                  <a:pt x="510" y="186"/>
                </a:lnTo>
                <a:lnTo>
                  <a:pt x="516" y="186"/>
                </a:lnTo>
                <a:lnTo>
                  <a:pt x="516" y="18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6" name="Freeform 335"/>
          <p:cNvSpPr>
            <a:spLocks noChangeAspect="1"/>
          </p:cNvSpPr>
          <p:nvPr/>
        </p:nvSpPr>
        <p:spPr bwMode="auto">
          <a:xfrm>
            <a:off x="10476976" y="4786258"/>
            <a:ext cx="309243" cy="213929"/>
          </a:xfrm>
          <a:custGeom>
            <a:avLst/>
            <a:gdLst/>
            <a:ahLst/>
            <a:cxnLst>
              <a:cxn ang="0">
                <a:pos x="426" y="26"/>
              </a:cxn>
              <a:cxn ang="0">
                <a:pos x="420" y="54"/>
              </a:cxn>
              <a:cxn ang="0">
                <a:pos x="404" y="60"/>
              </a:cxn>
              <a:cxn ang="0">
                <a:pos x="386" y="84"/>
              </a:cxn>
              <a:cxn ang="0">
                <a:pos x="392" y="112"/>
              </a:cxn>
              <a:cxn ang="0">
                <a:pos x="386" y="124"/>
              </a:cxn>
              <a:cxn ang="0">
                <a:pos x="380" y="134"/>
              </a:cxn>
              <a:cxn ang="0">
                <a:pos x="368" y="148"/>
              </a:cxn>
              <a:cxn ang="0">
                <a:pos x="378" y="154"/>
              </a:cxn>
              <a:cxn ang="0">
                <a:pos x="386" y="162"/>
              </a:cxn>
              <a:cxn ang="0">
                <a:pos x="408" y="190"/>
              </a:cxn>
              <a:cxn ang="0">
                <a:pos x="410" y="198"/>
              </a:cxn>
              <a:cxn ang="0">
                <a:pos x="400" y="198"/>
              </a:cxn>
              <a:cxn ang="0">
                <a:pos x="372" y="206"/>
              </a:cxn>
              <a:cxn ang="0">
                <a:pos x="348" y="198"/>
              </a:cxn>
              <a:cxn ang="0">
                <a:pos x="324" y="212"/>
              </a:cxn>
              <a:cxn ang="0">
                <a:pos x="306" y="218"/>
              </a:cxn>
              <a:cxn ang="0">
                <a:pos x="288" y="230"/>
              </a:cxn>
              <a:cxn ang="0">
                <a:pos x="280" y="236"/>
              </a:cxn>
              <a:cxn ang="0">
                <a:pos x="282" y="258"/>
              </a:cxn>
              <a:cxn ang="0">
                <a:pos x="254" y="280"/>
              </a:cxn>
              <a:cxn ang="0">
                <a:pos x="218" y="280"/>
              </a:cxn>
              <a:cxn ang="0">
                <a:pos x="180" y="264"/>
              </a:cxn>
              <a:cxn ang="0">
                <a:pos x="166" y="264"/>
              </a:cxn>
              <a:cxn ang="0">
                <a:pos x="128" y="282"/>
              </a:cxn>
              <a:cxn ang="0">
                <a:pos x="98" y="286"/>
              </a:cxn>
              <a:cxn ang="0">
                <a:pos x="64" y="294"/>
              </a:cxn>
              <a:cxn ang="0">
                <a:pos x="58" y="274"/>
              </a:cxn>
              <a:cxn ang="0">
                <a:pos x="48" y="236"/>
              </a:cxn>
              <a:cxn ang="0">
                <a:pos x="16" y="214"/>
              </a:cxn>
              <a:cxn ang="0">
                <a:pos x="14" y="184"/>
              </a:cxn>
              <a:cxn ang="0">
                <a:pos x="26" y="150"/>
              </a:cxn>
              <a:cxn ang="0">
                <a:pos x="38" y="134"/>
              </a:cxn>
              <a:cxn ang="0">
                <a:pos x="18" y="114"/>
              </a:cxn>
              <a:cxn ang="0">
                <a:pos x="2" y="84"/>
              </a:cxn>
              <a:cxn ang="0">
                <a:pos x="0" y="50"/>
              </a:cxn>
              <a:cxn ang="0">
                <a:pos x="10" y="38"/>
              </a:cxn>
              <a:cxn ang="0">
                <a:pos x="34" y="34"/>
              </a:cxn>
              <a:cxn ang="0">
                <a:pos x="34" y="46"/>
              </a:cxn>
              <a:cxn ang="0">
                <a:pos x="34" y="58"/>
              </a:cxn>
              <a:cxn ang="0">
                <a:pos x="54" y="64"/>
              </a:cxn>
              <a:cxn ang="0">
                <a:pos x="106" y="64"/>
              </a:cxn>
              <a:cxn ang="0">
                <a:pos x="184" y="60"/>
              </a:cxn>
              <a:cxn ang="0">
                <a:pos x="222" y="58"/>
              </a:cxn>
              <a:cxn ang="0">
                <a:pos x="252" y="34"/>
              </a:cxn>
              <a:cxn ang="0">
                <a:pos x="292" y="10"/>
              </a:cxn>
              <a:cxn ang="0">
                <a:pos x="330" y="0"/>
              </a:cxn>
              <a:cxn ang="0">
                <a:pos x="340" y="6"/>
              </a:cxn>
              <a:cxn ang="0">
                <a:pos x="376" y="10"/>
              </a:cxn>
              <a:cxn ang="0">
                <a:pos x="398" y="22"/>
              </a:cxn>
              <a:cxn ang="0">
                <a:pos x="414" y="20"/>
              </a:cxn>
            </a:cxnLst>
            <a:rect l="0" t="0" r="r" b="b"/>
            <a:pathLst>
              <a:path w="426" h="296">
                <a:moveTo>
                  <a:pt x="424" y="18"/>
                </a:moveTo>
                <a:lnTo>
                  <a:pt x="424" y="18"/>
                </a:lnTo>
                <a:lnTo>
                  <a:pt x="426" y="22"/>
                </a:lnTo>
                <a:lnTo>
                  <a:pt x="426" y="26"/>
                </a:lnTo>
                <a:lnTo>
                  <a:pt x="426" y="38"/>
                </a:lnTo>
                <a:lnTo>
                  <a:pt x="426" y="38"/>
                </a:lnTo>
                <a:lnTo>
                  <a:pt x="424" y="46"/>
                </a:lnTo>
                <a:lnTo>
                  <a:pt x="420" y="54"/>
                </a:lnTo>
                <a:lnTo>
                  <a:pt x="420" y="54"/>
                </a:lnTo>
                <a:lnTo>
                  <a:pt x="416" y="56"/>
                </a:lnTo>
                <a:lnTo>
                  <a:pt x="410" y="58"/>
                </a:lnTo>
                <a:lnTo>
                  <a:pt x="404" y="60"/>
                </a:lnTo>
                <a:lnTo>
                  <a:pt x="398" y="62"/>
                </a:lnTo>
                <a:lnTo>
                  <a:pt x="398" y="62"/>
                </a:lnTo>
                <a:lnTo>
                  <a:pt x="392" y="72"/>
                </a:lnTo>
                <a:lnTo>
                  <a:pt x="386" y="84"/>
                </a:lnTo>
                <a:lnTo>
                  <a:pt x="386" y="84"/>
                </a:lnTo>
                <a:lnTo>
                  <a:pt x="388" y="92"/>
                </a:lnTo>
                <a:lnTo>
                  <a:pt x="390" y="102"/>
                </a:lnTo>
                <a:lnTo>
                  <a:pt x="392" y="112"/>
                </a:lnTo>
                <a:lnTo>
                  <a:pt x="392" y="116"/>
                </a:lnTo>
                <a:lnTo>
                  <a:pt x="392" y="120"/>
                </a:lnTo>
                <a:lnTo>
                  <a:pt x="392" y="120"/>
                </a:lnTo>
                <a:lnTo>
                  <a:pt x="386" y="124"/>
                </a:lnTo>
                <a:lnTo>
                  <a:pt x="382" y="126"/>
                </a:lnTo>
                <a:lnTo>
                  <a:pt x="382" y="126"/>
                </a:lnTo>
                <a:lnTo>
                  <a:pt x="380" y="134"/>
                </a:lnTo>
                <a:lnTo>
                  <a:pt x="380" y="134"/>
                </a:lnTo>
                <a:lnTo>
                  <a:pt x="372" y="140"/>
                </a:lnTo>
                <a:lnTo>
                  <a:pt x="368" y="144"/>
                </a:lnTo>
                <a:lnTo>
                  <a:pt x="368" y="148"/>
                </a:lnTo>
                <a:lnTo>
                  <a:pt x="368" y="148"/>
                </a:lnTo>
                <a:lnTo>
                  <a:pt x="370" y="150"/>
                </a:lnTo>
                <a:lnTo>
                  <a:pt x="372" y="152"/>
                </a:lnTo>
                <a:lnTo>
                  <a:pt x="372" y="152"/>
                </a:lnTo>
                <a:lnTo>
                  <a:pt x="378" y="154"/>
                </a:lnTo>
                <a:lnTo>
                  <a:pt x="378" y="154"/>
                </a:lnTo>
                <a:lnTo>
                  <a:pt x="382" y="158"/>
                </a:lnTo>
                <a:lnTo>
                  <a:pt x="386" y="162"/>
                </a:lnTo>
                <a:lnTo>
                  <a:pt x="386" y="162"/>
                </a:lnTo>
                <a:lnTo>
                  <a:pt x="392" y="174"/>
                </a:lnTo>
                <a:lnTo>
                  <a:pt x="392" y="174"/>
                </a:lnTo>
                <a:lnTo>
                  <a:pt x="400" y="182"/>
                </a:lnTo>
                <a:lnTo>
                  <a:pt x="408" y="190"/>
                </a:lnTo>
                <a:lnTo>
                  <a:pt x="408" y="190"/>
                </a:lnTo>
                <a:lnTo>
                  <a:pt x="410" y="194"/>
                </a:lnTo>
                <a:lnTo>
                  <a:pt x="410" y="198"/>
                </a:lnTo>
                <a:lnTo>
                  <a:pt x="410" y="198"/>
                </a:lnTo>
                <a:lnTo>
                  <a:pt x="408" y="198"/>
                </a:lnTo>
                <a:lnTo>
                  <a:pt x="406" y="198"/>
                </a:lnTo>
                <a:lnTo>
                  <a:pt x="400" y="198"/>
                </a:lnTo>
                <a:lnTo>
                  <a:pt x="400" y="198"/>
                </a:lnTo>
                <a:lnTo>
                  <a:pt x="386" y="204"/>
                </a:lnTo>
                <a:lnTo>
                  <a:pt x="378" y="206"/>
                </a:lnTo>
                <a:lnTo>
                  <a:pt x="372" y="206"/>
                </a:lnTo>
                <a:lnTo>
                  <a:pt x="372" y="206"/>
                </a:lnTo>
                <a:lnTo>
                  <a:pt x="366" y="206"/>
                </a:lnTo>
                <a:lnTo>
                  <a:pt x="360" y="202"/>
                </a:lnTo>
                <a:lnTo>
                  <a:pt x="354" y="198"/>
                </a:lnTo>
                <a:lnTo>
                  <a:pt x="348" y="198"/>
                </a:lnTo>
                <a:lnTo>
                  <a:pt x="348" y="198"/>
                </a:lnTo>
                <a:lnTo>
                  <a:pt x="342" y="200"/>
                </a:lnTo>
                <a:lnTo>
                  <a:pt x="336" y="204"/>
                </a:lnTo>
                <a:lnTo>
                  <a:pt x="324" y="212"/>
                </a:lnTo>
                <a:lnTo>
                  <a:pt x="324" y="212"/>
                </a:lnTo>
                <a:lnTo>
                  <a:pt x="314" y="214"/>
                </a:lnTo>
                <a:lnTo>
                  <a:pt x="306" y="218"/>
                </a:lnTo>
                <a:lnTo>
                  <a:pt x="306" y="218"/>
                </a:lnTo>
                <a:lnTo>
                  <a:pt x="302" y="222"/>
                </a:lnTo>
                <a:lnTo>
                  <a:pt x="296" y="228"/>
                </a:lnTo>
                <a:lnTo>
                  <a:pt x="296" y="228"/>
                </a:lnTo>
                <a:lnTo>
                  <a:pt x="288" y="230"/>
                </a:lnTo>
                <a:lnTo>
                  <a:pt x="284" y="230"/>
                </a:lnTo>
                <a:lnTo>
                  <a:pt x="282" y="232"/>
                </a:lnTo>
                <a:lnTo>
                  <a:pt x="282" y="232"/>
                </a:lnTo>
                <a:lnTo>
                  <a:pt x="280" y="236"/>
                </a:lnTo>
                <a:lnTo>
                  <a:pt x="282" y="244"/>
                </a:lnTo>
                <a:lnTo>
                  <a:pt x="282" y="252"/>
                </a:lnTo>
                <a:lnTo>
                  <a:pt x="282" y="258"/>
                </a:lnTo>
                <a:lnTo>
                  <a:pt x="282" y="258"/>
                </a:lnTo>
                <a:lnTo>
                  <a:pt x="276" y="266"/>
                </a:lnTo>
                <a:lnTo>
                  <a:pt x="266" y="274"/>
                </a:lnTo>
                <a:lnTo>
                  <a:pt x="266" y="274"/>
                </a:lnTo>
                <a:lnTo>
                  <a:pt x="254" y="280"/>
                </a:lnTo>
                <a:lnTo>
                  <a:pt x="242" y="284"/>
                </a:lnTo>
                <a:lnTo>
                  <a:pt x="242" y="284"/>
                </a:lnTo>
                <a:lnTo>
                  <a:pt x="230" y="284"/>
                </a:lnTo>
                <a:lnTo>
                  <a:pt x="218" y="280"/>
                </a:lnTo>
                <a:lnTo>
                  <a:pt x="194" y="274"/>
                </a:lnTo>
                <a:lnTo>
                  <a:pt x="194" y="274"/>
                </a:lnTo>
                <a:lnTo>
                  <a:pt x="188" y="268"/>
                </a:lnTo>
                <a:lnTo>
                  <a:pt x="180" y="264"/>
                </a:lnTo>
                <a:lnTo>
                  <a:pt x="180" y="264"/>
                </a:lnTo>
                <a:lnTo>
                  <a:pt x="174" y="264"/>
                </a:lnTo>
                <a:lnTo>
                  <a:pt x="166" y="264"/>
                </a:lnTo>
                <a:lnTo>
                  <a:pt x="166" y="264"/>
                </a:lnTo>
                <a:lnTo>
                  <a:pt x="158" y="268"/>
                </a:lnTo>
                <a:lnTo>
                  <a:pt x="146" y="274"/>
                </a:lnTo>
                <a:lnTo>
                  <a:pt x="136" y="280"/>
                </a:lnTo>
                <a:lnTo>
                  <a:pt x="128" y="282"/>
                </a:lnTo>
                <a:lnTo>
                  <a:pt x="128" y="282"/>
                </a:lnTo>
                <a:lnTo>
                  <a:pt x="114" y="284"/>
                </a:lnTo>
                <a:lnTo>
                  <a:pt x="98" y="286"/>
                </a:lnTo>
                <a:lnTo>
                  <a:pt x="98" y="286"/>
                </a:lnTo>
                <a:lnTo>
                  <a:pt x="78" y="292"/>
                </a:lnTo>
                <a:lnTo>
                  <a:pt x="78" y="292"/>
                </a:lnTo>
                <a:lnTo>
                  <a:pt x="68" y="292"/>
                </a:lnTo>
                <a:lnTo>
                  <a:pt x="64" y="294"/>
                </a:lnTo>
                <a:lnTo>
                  <a:pt x="62" y="296"/>
                </a:lnTo>
                <a:lnTo>
                  <a:pt x="62" y="296"/>
                </a:lnTo>
                <a:lnTo>
                  <a:pt x="58" y="274"/>
                </a:lnTo>
                <a:lnTo>
                  <a:pt x="58" y="274"/>
                </a:lnTo>
                <a:lnTo>
                  <a:pt x="54" y="254"/>
                </a:lnTo>
                <a:lnTo>
                  <a:pt x="52" y="244"/>
                </a:lnTo>
                <a:lnTo>
                  <a:pt x="48" y="236"/>
                </a:lnTo>
                <a:lnTo>
                  <a:pt x="48" y="236"/>
                </a:lnTo>
                <a:lnTo>
                  <a:pt x="40" y="230"/>
                </a:lnTo>
                <a:lnTo>
                  <a:pt x="32" y="226"/>
                </a:lnTo>
                <a:lnTo>
                  <a:pt x="22" y="220"/>
                </a:lnTo>
                <a:lnTo>
                  <a:pt x="16" y="214"/>
                </a:lnTo>
                <a:lnTo>
                  <a:pt x="16" y="214"/>
                </a:lnTo>
                <a:lnTo>
                  <a:pt x="14" y="208"/>
                </a:lnTo>
                <a:lnTo>
                  <a:pt x="12" y="200"/>
                </a:lnTo>
                <a:lnTo>
                  <a:pt x="14" y="184"/>
                </a:lnTo>
                <a:lnTo>
                  <a:pt x="14" y="184"/>
                </a:lnTo>
                <a:lnTo>
                  <a:pt x="18" y="166"/>
                </a:lnTo>
                <a:lnTo>
                  <a:pt x="26" y="150"/>
                </a:lnTo>
                <a:lnTo>
                  <a:pt x="26" y="150"/>
                </a:lnTo>
                <a:lnTo>
                  <a:pt x="34" y="142"/>
                </a:lnTo>
                <a:lnTo>
                  <a:pt x="38" y="138"/>
                </a:lnTo>
                <a:lnTo>
                  <a:pt x="38" y="134"/>
                </a:lnTo>
                <a:lnTo>
                  <a:pt x="38" y="134"/>
                </a:lnTo>
                <a:lnTo>
                  <a:pt x="36" y="128"/>
                </a:lnTo>
                <a:lnTo>
                  <a:pt x="30" y="124"/>
                </a:lnTo>
                <a:lnTo>
                  <a:pt x="18" y="114"/>
                </a:lnTo>
                <a:lnTo>
                  <a:pt x="18" y="114"/>
                </a:lnTo>
                <a:lnTo>
                  <a:pt x="12" y="106"/>
                </a:lnTo>
                <a:lnTo>
                  <a:pt x="6" y="98"/>
                </a:lnTo>
                <a:lnTo>
                  <a:pt x="6" y="98"/>
                </a:lnTo>
                <a:lnTo>
                  <a:pt x="2" y="84"/>
                </a:lnTo>
                <a:lnTo>
                  <a:pt x="0" y="72"/>
                </a:lnTo>
                <a:lnTo>
                  <a:pt x="0" y="72"/>
                </a:lnTo>
                <a:lnTo>
                  <a:pt x="0" y="58"/>
                </a:lnTo>
                <a:lnTo>
                  <a:pt x="0" y="50"/>
                </a:lnTo>
                <a:lnTo>
                  <a:pt x="2" y="44"/>
                </a:lnTo>
                <a:lnTo>
                  <a:pt x="2" y="44"/>
                </a:lnTo>
                <a:lnTo>
                  <a:pt x="6" y="40"/>
                </a:lnTo>
                <a:lnTo>
                  <a:pt x="10" y="38"/>
                </a:lnTo>
                <a:lnTo>
                  <a:pt x="22" y="32"/>
                </a:lnTo>
                <a:lnTo>
                  <a:pt x="22" y="32"/>
                </a:lnTo>
                <a:lnTo>
                  <a:pt x="30" y="34"/>
                </a:lnTo>
                <a:lnTo>
                  <a:pt x="34" y="34"/>
                </a:lnTo>
                <a:lnTo>
                  <a:pt x="38" y="36"/>
                </a:lnTo>
                <a:lnTo>
                  <a:pt x="38" y="36"/>
                </a:lnTo>
                <a:lnTo>
                  <a:pt x="38" y="40"/>
                </a:lnTo>
                <a:lnTo>
                  <a:pt x="34" y="46"/>
                </a:lnTo>
                <a:lnTo>
                  <a:pt x="32" y="50"/>
                </a:lnTo>
                <a:lnTo>
                  <a:pt x="32" y="56"/>
                </a:lnTo>
                <a:lnTo>
                  <a:pt x="32" y="56"/>
                </a:lnTo>
                <a:lnTo>
                  <a:pt x="34" y="58"/>
                </a:lnTo>
                <a:lnTo>
                  <a:pt x="38" y="62"/>
                </a:lnTo>
                <a:lnTo>
                  <a:pt x="46" y="66"/>
                </a:lnTo>
                <a:lnTo>
                  <a:pt x="46" y="66"/>
                </a:lnTo>
                <a:lnTo>
                  <a:pt x="54" y="64"/>
                </a:lnTo>
                <a:lnTo>
                  <a:pt x="62" y="64"/>
                </a:lnTo>
                <a:lnTo>
                  <a:pt x="62" y="64"/>
                </a:lnTo>
                <a:lnTo>
                  <a:pt x="106" y="64"/>
                </a:lnTo>
                <a:lnTo>
                  <a:pt x="106" y="64"/>
                </a:lnTo>
                <a:lnTo>
                  <a:pt x="130" y="60"/>
                </a:lnTo>
                <a:lnTo>
                  <a:pt x="156" y="58"/>
                </a:lnTo>
                <a:lnTo>
                  <a:pt x="156" y="58"/>
                </a:lnTo>
                <a:lnTo>
                  <a:pt x="184" y="60"/>
                </a:lnTo>
                <a:lnTo>
                  <a:pt x="200" y="62"/>
                </a:lnTo>
                <a:lnTo>
                  <a:pt x="212" y="60"/>
                </a:lnTo>
                <a:lnTo>
                  <a:pt x="212" y="60"/>
                </a:lnTo>
                <a:lnTo>
                  <a:pt x="222" y="58"/>
                </a:lnTo>
                <a:lnTo>
                  <a:pt x="232" y="52"/>
                </a:lnTo>
                <a:lnTo>
                  <a:pt x="232" y="52"/>
                </a:lnTo>
                <a:lnTo>
                  <a:pt x="242" y="44"/>
                </a:lnTo>
                <a:lnTo>
                  <a:pt x="252" y="34"/>
                </a:lnTo>
                <a:lnTo>
                  <a:pt x="252" y="34"/>
                </a:lnTo>
                <a:lnTo>
                  <a:pt x="278" y="18"/>
                </a:lnTo>
                <a:lnTo>
                  <a:pt x="278" y="18"/>
                </a:lnTo>
                <a:lnTo>
                  <a:pt x="292" y="10"/>
                </a:lnTo>
                <a:lnTo>
                  <a:pt x="306" y="4"/>
                </a:lnTo>
                <a:lnTo>
                  <a:pt x="306" y="4"/>
                </a:lnTo>
                <a:lnTo>
                  <a:pt x="318" y="0"/>
                </a:lnTo>
                <a:lnTo>
                  <a:pt x="330" y="0"/>
                </a:lnTo>
                <a:lnTo>
                  <a:pt x="330" y="0"/>
                </a:lnTo>
                <a:lnTo>
                  <a:pt x="334" y="2"/>
                </a:lnTo>
                <a:lnTo>
                  <a:pt x="340" y="6"/>
                </a:lnTo>
                <a:lnTo>
                  <a:pt x="340" y="6"/>
                </a:lnTo>
                <a:lnTo>
                  <a:pt x="348" y="6"/>
                </a:lnTo>
                <a:lnTo>
                  <a:pt x="358" y="8"/>
                </a:lnTo>
                <a:lnTo>
                  <a:pt x="368" y="8"/>
                </a:lnTo>
                <a:lnTo>
                  <a:pt x="376" y="10"/>
                </a:lnTo>
                <a:lnTo>
                  <a:pt x="376" y="10"/>
                </a:lnTo>
                <a:lnTo>
                  <a:pt x="382" y="12"/>
                </a:lnTo>
                <a:lnTo>
                  <a:pt x="390" y="18"/>
                </a:lnTo>
                <a:lnTo>
                  <a:pt x="398" y="22"/>
                </a:lnTo>
                <a:lnTo>
                  <a:pt x="404" y="24"/>
                </a:lnTo>
                <a:lnTo>
                  <a:pt x="404" y="24"/>
                </a:lnTo>
                <a:lnTo>
                  <a:pt x="408" y="22"/>
                </a:lnTo>
                <a:lnTo>
                  <a:pt x="414" y="20"/>
                </a:lnTo>
                <a:lnTo>
                  <a:pt x="420" y="18"/>
                </a:lnTo>
                <a:lnTo>
                  <a:pt x="424" y="18"/>
                </a:lnTo>
                <a:lnTo>
                  <a:pt x="424" y="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7" name="Freeform 337"/>
          <p:cNvSpPr>
            <a:spLocks noChangeAspect="1"/>
          </p:cNvSpPr>
          <p:nvPr/>
        </p:nvSpPr>
        <p:spPr bwMode="auto">
          <a:xfrm>
            <a:off x="10503585" y="4687616"/>
            <a:ext cx="868422" cy="537998"/>
          </a:xfrm>
          <a:custGeom>
            <a:avLst/>
            <a:gdLst/>
            <a:ahLst/>
            <a:cxnLst>
              <a:cxn ang="0">
                <a:pos x="1180" y="402"/>
              </a:cxn>
              <a:cxn ang="0">
                <a:pos x="1144" y="426"/>
              </a:cxn>
              <a:cxn ang="0">
                <a:pos x="1052" y="468"/>
              </a:cxn>
              <a:cxn ang="0">
                <a:pos x="952" y="530"/>
              </a:cxn>
              <a:cxn ang="0">
                <a:pos x="890" y="538"/>
              </a:cxn>
              <a:cxn ang="0">
                <a:pos x="830" y="572"/>
              </a:cxn>
              <a:cxn ang="0">
                <a:pos x="818" y="562"/>
              </a:cxn>
              <a:cxn ang="0">
                <a:pos x="798" y="586"/>
              </a:cxn>
              <a:cxn ang="0">
                <a:pos x="800" y="620"/>
              </a:cxn>
              <a:cxn ang="0">
                <a:pos x="784" y="656"/>
              </a:cxn>
              <a:cxn ang="0">
                <a:pos x="766" y="658"/>
              </a:cxn>
              <a:cxn ang="0">
                <a:pos x="760" y="602"/>
              </a:cxn>
              <a:cxn ang="0">
                <a:pos x="734" y="590"/>
              </a:cxn>
              <a:cxn ang="0">
                <a:pos x="700" y="610"/>
              </a:cxn>
              <a:cxn ang="0">
                <a:pos x="630" y="644"/>
              </a:cxn>
              <a:cxn ang="0">
                <a:pos x="584" y="686"/>
              </a:cxn>
              <a:cxn ang="0">
                <a:pos x="506" y="700"/>
              </a:cxn>
              <a:cxn ang="0">
                <a:pos x="414" y="656"/>
              </a:cxn>
              <a:cxn ang="0">
                <a:pos x="368" y="694"/>
              </a:cxn>
              <a:cxn ang="0">
                <a:pos x="322" y="740"/>
              </a:cxn>
              <a:cxn ang="0">
                <a:pos x="256" y="708"/>
              </a:cxn>
              <a:cxn ang="0">
                <a:pos x="240" y="710"/>
              </a:cxn>
              <a:cxn ang="0">
                <a:pos x="196" y="702"/>
              </a:cxn>
              <a:cxn ang="0">
                <a:pos x="180" y="710"/>
              </a:cxn>
              <a:cxn ang="0">
                <a:pos x="140" y="716"/>
              </a:cxn>
              <a:cxn ang="0">
                <a:pos x="192" y="686"/>
              </a:cxn>
              <a:cxn ang="0">
                <a:pos x="124" y="694"/>
              </a:cxn>
              <a:cxn ang="0">
                <a:pos x="124" y="662"/>
              </a:cxn>
              <a:cxn ang="0">
                <a:pos x="120" y="634"/>
              </a:cxn>
              <a:cxn ang="0">
                <a:pos x="98" y="630"/>
              </a:cxn>
              <a:cxn ang="0">
                <a:pos x="68" y="598"/>
              </a:cxn>
              <a:cxn ang="0">
                <a:pos x="28" y="582"/>
              </a:cxn>
              <a:cxn ang="0">
                <a:pos x="42" y="550"/>
              </a:cxn>
              <a:cxn ang="0">
                <a:pos x="86" y="566"/>
              </a:cxn>
              <a:cxn ang="0">
                <a:pos x="62" y="536"/>
              </a:cxn>
              <a:cxn ang="0">
                <a:pos x="58" y="504"/>
              </a:cxn>
              <a:cxn ang="0">
                <a:pos x="54" y="460"/>
              </a:cxn>
              <a:cxn ang="0">
                <a:pos x="2" y="440"/>
              </a:cxn>
              <a:cxn ang="0">
                <a:pos x="36" y="384"/>
              </a:cxn>
              <a:cxn ang="0">
                <a:pos x="88" y="380"/>
              </a:cxn>
              <a:cxn ang="0">
                <a:pos x="108" y="360"/>
              </a:cxn>
              <a:cxn ang="0">
                <a:pos x="148" y="364"/>
              </a:cxn>
              <a:cxn ang="0">
                <a:pos x="184" y="346"/>
              </a:cxn>
              <a:cxn ang="0">
                <a:pos x="248" y="320"/>
              </a:cxn>
              <a:cxn ang="0">
                <a:pos x="208" y="314"/>
              </a:cxn>
              <a:cxn ang="0">
                <a:pos x="194" y="280"/>
              </a:cxn>
              <a:cxn ang="0">
                <a:pos x="266" y="274"/>
              </a:cxn>
              <a:cxn ang="0">
                <a:pos x="332" y="272"/>
              </a:cxn>
              <a:cxn ang="0">
                <a:pos x="386" y="208"/>
              </a:cxn>
              <a:cxn ang="0">
                <a:pos x="486" y="142"/>
              </a:cxn>
              <a:cxn ang="0">
                <a:pos x="584" y="112"/>
              </a:cxn>
              <a:cxn ang="0">
                <a:pos x="636" y="142"/>
              </a:cxn>
              <a:cxn ang="0">
                <a:pos x="676" y="158"/>
              </a:cxn>
              <a:cxn ang="0">
                <a:pos x="764" y="170"/>
              </a:cxn>
              <a:cxn ang="0">
                <a:pos x="830" y="152"/>
              </a:cxn>
              <a:cxn ang="0">
                <a:pos x="936" y="114"/>
              </a:cxn>
              <a:cxn ang="0">
                <a:pos x="1006" y="30"/>
              </a:cxn>
              <a:cxn ang="0">
                <a:pos x="1060" y="22"/>
              </a:cxn>
              <a:cxn ang="0">
                <a:pos x="1098" y="6"/>
              </a:cxn>
              <a:cxn ang="0">
                <a:pos x="1162" y="46"/>
              </a:cxn>
            </a:cxnLst>
            <a:rect l="0" t="0" r="r" b="b"/>
            <a:pathLst>
              <a:path w="1198" h="744">
                <a:moveTo>
                  <a:pt x="1198" y="96"/>
                </a:moveTo>
                <a:lnTo>
                  <a:pt x="1198" y="396"/>
                </a:lnTo>
                <a:lnTo>
                  <a:pt x="1198" y="396"/>
                </a:lnTo>
                <a:lnTo>
                  <a:pt x="1198" y="396"/>
                </a:lnTo>
                <a:lnTo>
                  <a:pt x="1198" y="396"/>
                </a:lnTo>
                <a:lnTo>
                  <a:pt x="1192" y="404"/>
                </a:lnTo>
                <a:lnTo>
                  <a:pt x="1192" y="404"/>
                </a:lnTo>
                <a:lnTo>
                  <a:pt x="1188" y="406"/>
                </a:lnTo>
                <a:lnTo>
                  <a:pt x="1182" y="408"/>
                </a:lnTo>
                <a:lnTo>
                  <a:pt x="1182" y="408"/>
                </a:lnTo>
                <a:lnTo>
                  <a:pt x="1180" y="406"/>
                </a:lnTo>
                <a:lnTo>
                  <a:pt x="1180" y="406"/>
                </a:lnTo>
                <a:lnTo>
                  <a:pt x="1180" y="402"/>
                </a:lnTo>
                <a:lnTo>
                  <a:pt x="1178" y="398"/>
                </a:lnTo>
                <a:lnTo>
                  <a:pt x="1178" y="398"/>
                </a:lnTo>
                <a:lnTo>
                  <a:pt x="1176" y="398"/>
                </a:lnTo>
                <a:lnTo>
                  <a:pt x="1174" y="398"/>
                </a:lnTo>
                <a:lnTo>
                  <a:pt x="1174" y="398"/>
                </a:lnTo>
                <a:lnTo>
                  <a:pt x="1170" y="396"/>
                </a:lnTo>
                <a:lnTo>
                  <a:pt x="1170" y="396"/>
                </a:lnTo>
                <a:lnTo>
                  <a:pt x="1166" y="398"/>
                </a:lnTo>
                <a:lnTo>
                  <a:pt x="1164" y="402"/>
                </a:lnTo>
                <a:lnTo>
                  <a:pt x="1162" y="410"/>
                </a:lnTo>
                <a:lnTo>
                  <a:pt x="1162" y="410"/>
                </a:lnTo>
                <a:lnTo>
                  <a:pt x="1152" y="418"/>
                </a:lnTo>
                <a:lnTo>
                  <a:pt x="1144" y="426"/>
                </a:lnTo>
                <a:lnTo>
                  <a:pt x="1144" y="426"/>
                </a:lnTo>
                <a:lnTo>
                  <a:pt x="1122" y="438"/>
                </a:lnTo>
                <a:lnTo>
                  <a:pt x="1110" y="442"/>
                </a:lnTo>
                <a:lnTo>
                  <a:pt x="1100" y="444"/>
                </a:lnTo>
                <a:lnTo>
                  <a:pt x="1100" y="444"/>
                </a:lnTo>
                <a:lnTo>
                  <a:pt x="1086" y="444"/>
                </a:lnTo>
                <a:lnTo>
                  <a:pt x="1086" y="444"/>
                </a:lnTo>
                <a:lnTo>
                  <a:pt x="1076" y="448"/>
                </a:lnTo>
                <a:lnTo>
                  <a:pt x="1076" y="448"/>
                </a:lnTo>
                <a:lnTo>
                  <a:pt x="1066" y="454"/>
                </a:lnTo>
                <a:lnTo>
                  <a:pt x="1058" y="460"/>
                </a:lnTo>
                <a:lnTo>
                  <a:pt x="1058" y="460"/>
                </a:lnTo>
                <a:lnTo>
                  <a:pt x="1052" y="468"/>
                </a:lnTo>
                <a:lnTo>
                  <a:pt x="1048" y="476"/>
                </a:lnTo>
                <a:lnTo>
                  <a:pt x="1048" y="476"/>
                </a:lnTo>
                <a:lnTo>
                  <a:pt x="1040" y="486"/>
                </a:lnTo>
                <a:lnTo>
                  <a:pt x="1040" y="486"/>
                </a:lnTo>
                <a:lnTo>
                  <a:pt x="1026" y="494"/>
                </a:lnTo>
                <a:lnTo>
                  <a:pt x="1026" y="494"/>
                </a:lnTo>
                <a:lnTo>
                  <a:pt x="1020" y="502"/>
                </a:lnTo>
                <a:lnTo>
                  <a:pt x="1020" y="502"/>
                </a:lnTo>
                <a:lnTo>
                  <a:pt x="1000" y="514"/>
                </a:lnTo>
                <a:lnTo>
                  <a:pt x="982" y="524"/>
                </a:lnTo>
                <a:lnTo>
                  <a:pt x="982" y="524"/>
                </a:lnTo>
                <a:lnTo>
                  <a:pt x="962" y="528"/>
                </a:lnTo>
                <a:lnTo>
                  <a:pt x="952" y="530"/>
                </a:lnTo>
                <a:lnTo>
                  <a:pt x="944" y="530"/>
                </a:lnTo>
                <a:lnTo>
                  <a:pt x="944" y="530"/>
                </a:lnTo>
                <a:lnTo>
                  <a:pt x="936" y="524"/>
                </a:lnTo>
                <a:lnTo>
                  <a:pt x="926" y="520"/>
                </a:lnTo>
                <a:lnTo>
                  <a:pt x="926" y="520"/>
                </a:lnTo>
                <a:lnTo>
                  <a:pt x="916" y="520"/>
                </a:lnTo>
                <a:lnTo>
                  <a:pt x="916" y="520"/>
                </a:lnTo>
                <a:lnTo>
                  <a:pt x="908" y="522"/>
                </a:lnTo>
                <a:lnTo>
                  <a:pt x="900" y="526"/>
                </a:lnTo>
                <a:lnTo>
                  <a:pt x="900" y="526"/>
                </a:lnTo>
                <a:lnTo>
                  <a:pt x="894" y="532"/>
                </a:lnTo>
                <a:lnTo>
                  <a:pt x="890" y="538"/>
                </a:lnTo>
                <a:lnTo>
                  <a:pt x="890" y="538"/>
                </a:lnTo>
                <a:lnTo>
                  <a:pt x="874" y="552"/>
                </a:lnTo>
                <a:lnTo>
                  <a:pt x="874" y="552"/>
                </a:lnTo>
                <a:lnTo>
                  <a:pt x="864" y="556"/>
                </a:lnTo>
                <a:lnTo>
                  <a:pt x="864" y="556"/>
                </a:lnTo>
                <a:lnTo>
                  <a:pt x="862" y="560"/>
                </a:lnTo>
                <a:lnTo>
                  <a:pt x="860" y="564"/>
                </a:lnTo>
                <a:lnTo>
                  <a:pt x="860" y="564"/>
                </a:lnTo>
                <a:lnTo>
                  <a:pt x="856" y="564"/>
                </a:lnTo>
                <a:lnTo>
                  <a:pt x="850" y="564"/>
                </a:lnTo>
                <a:lnTo>
                  <a:pt x="840" y="566"/>
                </a:lnTo>
                <a:lnTo>
                  <a:pt x="840" y="566"/>
                </a:lnTo>
                <a:lnTo>
                  <a:pt x="836" y="570"/>
                </a:lnTo>
                <a:lnTo>
                  <a:pt x="830" y="572"/>
                </a:lnTo>
                <a:lnTo>
                  <a:pt x="830" y="572"/>
                </a:lnTo>
                <a:lnTo>
                  <a:pt x="828" y="570"/>
                </a:lnTo>
                <a:lnTo>
                  <a:pt x="828" y="570"/>
                </a:lnTo>
                <a:lnTo>
                  <a:pt x="826" y="566"/>
                </a:lnTo>
                <a:lnTo>
                  <a:pt x="826" y="566"/>
                </a:lnTo>
                <a:lnTo>
                  <a:pt x="828" y="564"/>
                </a:lnTo>
                <a:lnTo>
                  <a:pt x="828" y="564"/>
                </a:lnTo>
                <a:lnTo>
                  <a:pt x="828" y="564"/>
                </a:lnTo>
                <a:lnTo>
                  <a:pt x="828" y="564"/>
                </a:lnTo>
                <a:lnTo>
                  <a:pt x="826" y="564"/>
                </a:lnTo>
                <a:lnTo>
                  <a:pt x="826" y="564"/>
                </a:lnTo>
                <a:lnTo>
                  <a:pt x="818" y="562"/>
                </a:lnTo>
                <a:lnTo>
                  <a:pt x="818" y="562"/>
                </a:lnTo>
                <a:lnTo>
                  <a:pt x="806" y="564"/>
                </a:lnTo>
                <a:lnTo>
                  <a:pt x="806" y="564"/>
                </a:lnTo>
                <a:lnTo>
                  <a:pt x="802" y="562"/>
                </a:lnTo>
                <a:lnTo>
                  <a:pt x="800" y="562"/>
                </a:lnTo>
                <a:lnTo>
                  <a:pt x="800" y="562"/>
                </a:lnTo>
                <a:lnTo>
                  <a:pt x="798" y="566"/>
                </a:lnTo>
                <a:lnTo>
                  <a:pt x="798" y="570"/>
                </a:lnTo>
                <a:lnTo>
                  <a:pt x="796" y="578"/>
                </a:lnTo>
                <a:lnTo>
                  <a:pt x="796" y="578"/>
                </a:lnTo>
                <a:lnTo>
                  <a:pt x="796" y="580"/>
                </a:lnTo>
                <a:lnTo>
                  <a:pt x="796" y="580"/>
                </a:lnTo>
                <a:lnTo>
                  <a:pt x="798" y="586"/>
                </a:lnTo>
                <a:lnTo>
                  <a:pt x="798" y="586"/>
                </a:lnTo>
                <a:lnTo>
                  <a:pt x="796" y="592"/>
                </a:lnTo>
                <a:lnTo>
                  <a:pt x="796" y="598"/>
                </a:lnTo>
                <a:lnTo>
                  <a:pt x="796" y="598"/>
                </a:lnTo>
                <a:lnTo>
                  <a:pt x="800" y="602"/>
                </a:lnTo>
                <a:lnTo>
                  <a:pt x="804" y="606"/>
                </a:lnTo>
                <a:lnTo>
                  <a:pt x="812" y="612"/>
                </a:lnTo>
                <a:lnTo>
                  <a:pt x="812" y="612"/>
                </a:lnTo>
                <a:lnTo>
                  <a:pt x="814" y="616"/>
                </a:lnTo>
                <a:lnTo>
                  <a:pt x="814" y="616"/>
                </a:lnTo>
                <a:lnTo>
                  <a:pt x="810" y="618"/>
                </a:lnTo>
                <a:lnTo>
                  <a:pt x="810" y="618"/>
                </a:lnTo>
                <a:lnTo>
                  <a:pt x="806" y="620"/>
                </a:lnTo>
                <a:lnTo>
                  <a:pt x="800" y="620"/>
                </a:lnTo>
                <a:lnTo>
                  <a:pt x="800" y="620"/>
                </a:lnTo>
                <a:lnTo>
                  <a:pt x="796" y="624"/>
                </a:lnTo>
                <a:lnTo>
                  <a:pt x="792" y="628"/>
                </a:lnTo>
                <a:lnTo>
                  <a:pt x="792" y="628"/>
                </a:lnTo>
                <a:lnTo>
                  <a:pt x="792" y="632"/>
                </a:lnTo>
                <a:lnTo>
                  <a:pt x="792" y="632"/>
                </a:lnTo>
                <a:lnTo>
                  <a:pt x="792" y="638"/>
                </a:lnTo>
                <a:lnTo>
                  <a:pt x="794" y="644"/>
                </a:lnTo>
                <a:lnTo>
                  <a:pt x="794" y="644"/>
                </a:lnTo>
                <a:lnTo>
                  <a:pt x="792" y="648"/>
                </a:lnTo>
                <a:lnTo>
                  <a:pt x="788" y="654"/>
                </a:lnTo>
                <a:lnTo>
                  <a:pt x="788" y="654"/>
                </a:lnTo>
                <a:lnTo>
                  <a:pt x="784" y="656"/>
                </a:lnTo>
                <a:lnTo>
                  <a:pt x="784" y="656"/>
                </a:lnTo>
                <a:lnTo>
                  <a:pt x="784" y="660"/>
                </a:lnTo>
                <a:lnTo>
                  <a:pt x="784" y="664"/>
                </a:lnTo>
                <a:lnTo>
                  <a:pt x="782" y="666"/>
                </a:lnTo>
                <a:lnTo>
                  <a:pt x="782" y="666"/>
                </a:lnTo>
                <a:lnTo>
                  <a:pt x="780" y="666"/>
                </a:lnTo>
                <a:lnTo>
                  <a:pt x="778" y="664"/>
                </a:lnTo>
                <a:lnTo>
                  <a:pt x="772" y="662"/>
                </a:lnTo>
                <a:lnTo>
                  <a:pt x="772" y="662"/>
                </a:lnTo>
                <a:lnTo>
                  <a:pt x="770" y="660"/>
                </a:lnTo>
                <a:lnTo>
                  <a:pt x="768" y="656"/>
                </a:lnTo>
                <a:lnTo>
                  <a:pt x="768" y="656"/>
                </a:lnTo>
                <a:lnTo>
                  <a:pt x="766" y="658"/>
                </a:lnTo>
                <a:lnTo>
                  <a:pt x="764" y="658"/>
                </a:lnTo>
                <a:lnTo>
                  <a:pt x="764" y="658"/>
                </a:lnTo>
                <a:lnTo>
                  <a:pt x="764" y="656"/>
                </a:lnTo>
                <a:lnTo>
                  <a:pt x="764" y="654"/>
                </a:lnTo>
                <a:lnTo>
                  <a:pt x="764" y="648"/>
                </a:lnTo>
                <a:lnTo>
                  <a:pt x="764" y="648"/>
                </a:lnTo>
                <a:lnTo>
                  <a:pt x="760" y="640"/>
                </a:lnTo>
                <a:lnTo>
                  <a:pt x="756" y="632"/>
                </a:lnTo>
                <a:lnTo>
                  <a:pt x="756" y="632"/>
                </a:lnTo>
                <a:lnTo>
                  <a:pt x="754" y="620"/>
                </a:lnTo>
                <a:lnTo>
                  <a:pt x="756" y="608"/>
                </a:lnTo>
                <a:lnTo>
                  <a:pt x="756" y="608"/>
                </a:lnTo>
                <a:lnTo>
                  <a:pt x="760" y="602"/>
                </a:lnTo>
                <a:lnTo>
                  <a:pt x="766" y="596"/>
                </a:lnTo>
                <a:lnTo>
                  <a:pt x="766" y="596"/>
                </a:lnTo>
                <a:lnTo>
                  <a:pt x="768" y="590"/>
                </a:lnTo>
                <a:lnTo>
                  <a:pt x="770" y="584"/>
                </a:lnTo>
                <a:lnTo>
                  <a:pt x="770" y="584"/>
                </a:lnTo>
                <a:lnTo>
                  <a:pt x="768" y="580"/>
                </a:lnTo>
                <a:lnTo>
                  <a:pt x="764" y="578"/>
                </a:lnTo>
                <a:lnTo>
                  <a:pt x="756" y="574"/>
                </a:lnTo>
                <a:lnTo>
                  <a:pt x="756" y="574"/>
                </a:lnTo>
                <a:lnTo>
                  <a:pt x="750" y="576"/>
                </a:lnTo>
                <a:lnTo>
                  <a:pt x="744" y="580"/>
                </a:lnTo>
                <a:lnTo>
                  <a:pt x="738" y="586"/>
                </a:lnTo>
                <a:lnTo>
                  <a:pt x="734" y="590"/>
                </a:lnTo>
                <a:lnTo>
                  <a:pt x="734" y="590"/>
                </a:lnTo>
                <a:lnTo>
                  <a:pt x="734" y="594"/>
                </a:lnTo>
                <a:lnTo>
                  <a:pt x="734" y="598"/>
                </a:lnTo>
                <a:lnTo>
                  <a:pt x="736" y="602"/>
                </a:lnTo>
                <a:lnTo>
                  <a:pt x="736" y="606"/>
                </a:lnTo>
                <a:lnTo>
                  <a:pt x="736" y="606"/>
                </a:lnTo>
                <a:lnTo>
                  <a:pt x="730" y="610"/>
                </a:lnTo>
                <a:lnTo>
                  <a:pt x="726" y="612"/>
                </a:lnTo>
                <a:lnTo>
                  <a:pt x="726" y="612"/>
                </a:lnTo>
                <a:lnTo>
                  <a:pt x="716" y="614"/>
                </a:lnTo>
                <a:lnTo>
                  <a:pt x="708" y="614"/>
                </a:lnTo>
                <a:lnTo>
                  <a:pt x="708" y="614"/>
                </a:lnTo>
                <a:lnTo>
                  <a:pt x="700" y="610"/>
                </a:lnTo>
                <a:lnTo>
                  <a:pt x="692" y="606"/>
                </a:lnTo>
                <a:lnTo>
                  <a:pt x="692" y="606"/>
                </a:lnTo>
                <a:lnTo>
                  <a:pt x="680" y="602"/>
                </a:lnTo>
                <a:lnTo>
                  <a:pt x="680" y="602"/>
                </a:lnTo>
                <a:lnTo>
                  <a:pt x="670" y="602"/>
                </a:lnTo>
                <a:lnTo>
                  <a:pt x="670" y="602"/>
                </a:lnTo>
                <a:lnTo>
                  <a:pt x="662" y="604"/>
                </a:lnTo>
                <a:lnTo>
                  <a:pt x="662" y="604"/>
                </a:lnTo>
                <a:lnTo>
                  <a:pt x="648" y="616"/>
                </a:lnTo>
                <a:lnTo>
                  <a:pt x="648" y="616"/>
                </a:lnTo>
                <a:lnTo>
                  <a:pt x="638" y="630"/>
                </a:lnTo>
                <a:lnTo>
                  <a:pt x="630" y="644"/>
                </a:lnTo>
                <a:lnTo>
                  <a:pt x="630" y="644"/>
                </a:lnTo>
                <a:lnTo>
                  <a:pt x="628" y="652"/>
                </a:lnTo>
                <a:lnTo>
                  <a:pt x="626" y="658"/>
                </a:lnTo>
                <a:lnTo>
                  <a:pt x="626" y="658"/>
                </a:lnTo>
                <a:lnTo>
                  <a:pt x="620" y="662"/>
                </a:lnTo>
                <a:lnTo>
                  <a:pt x="614" y="664"/>
                </a:lnTo>
                <a:lnTo>
                  <a:pt x="614" y="664"/>
                </a:lnTo>
                <a:lnTo>
                  <a:pt x="608" y="670"/>
                </a:lnTo>
                <a:lnTo>
                  <a:pt x="604" y="676"/>
                </a:lnTo>
                <a:lnTo>
                  <a:pt x="604" y="676"/>
                </a:lnTo>
                <a:lnTo>
                  <a:pt x="598" y="680"/>
                </a:lnTo>
                <a:lnTo>
                  <a:pt x="592" y="684"/>
                </a:lnTo>
                <a:lnTo>
                  <a:pt x="592" y="684"/>
                </a:lnTo>
                <a:lnTo>
                  <a:pt x="584" y="686"/>
                </a:lnTo>
                <a:lnTo>
                  <a:pt x="578" y="686"/>
                </a:lnTo>
                <a:lnTo>
                  <a:pt x="578" y="686"/>
                </a:lnTo>
                <a:lnTo>
                  <a:pt x="564" y="692"/>
                </a:lnTo>
                <a:lnTo>
                  <a:pt x="552" y="698"/>
                </a:lnTo>
                <a:lnTo>
                  <a:pt x="552" y="698"/>
                </a:lnTo>
                <a:lnTo>
                  <a:pt x="548" y="704"/>
                </a:lnTo>
                <a:lnTo>
                  <a:pt x="542" y="706"/>
                </a:lnTo>
                <a:lnTo>
                  <a:pt x="542" y="706"/>
                </a:lnTo>
                <a:lnTo>
                  <a:pt x="536" y="708"/>
                </a:lnTo>
                <a:lnTo>
                  <a:pt x="528" y="708"/>
                </a:lnTo>
                <a:lnTo>
                  <a:pt x="516" y="704"/>
                </a:lnTo>
                <a:lnTo>
                  <a:pt x="516" y="704"/>
                </a:lnTo>
                <a:lnTo>
                  <a:pt x="506" y="700"/>
                </a:lnTo>
                <a:lnTo>
                  <a:pt x="500" y="694"/>
                </a:lnTo>
                <a:lnTo>
                  <a:pt x="500" y="694"/>
                </a:lnTo>
                <a:lnTo>
                  <a:pt x="492" y="684"/>
                </a:lnTo>
                <a:lnTo>
                  <a:pt x="492" y="684"/>
                </a:lnTo>
                <a:lnTo>
                  <a:pt x="482" y="678"/>
                </a:lnTo>
                <a:lnTo>
                  <a:pt x="482" y="678"/>
                </a:lnTo>
                <a:lnTo>
                  <a:pt x="468" y="674"/>
                </a:lnTo>
                <a:lnTo>
                  <a:pt x="468" y="674"/>
                </a:lnTo>
                <a:lnTo>
                  <a:pt x="432" y="664"/>
                </a:lnTo>
                <a:lnTo>
                  <a:pt x="432" y="664"/>
                </a:lnTo>
                <a:lnTo>
                  <a:pt x="422" y="660"/>
                </a:lnTo>
                <a:lnTo>
                  <a:pt x="414" y="656"/>
                </a:lnTo>
                <a:lnTo>
                  <a:pt x="414" y="656"/>
                </a:lnTo>
                <a:lnTo>
                  <a:pt x="402" y="656"/>
                </a:lnTo>
                <a:lnTo>
                  <a:pt x="390" y="658"/>
                </a:lnTo>
                <a:lnTo>
                  <a:pt x="390" y="658"/>
                </a:lnTo>
                <a:lnTo>
                  <a:pt x="378" y="662"/>
                </a:lnTo>
                <a:lnTo>
                  <a:pt x="378" y="662"/>
                </a:lnTo>
                <a:lnTo>
                  <a:pt x="372" y="664"/>
                </a:lnTo>
                <a:lnTo>
                  <a:pt x="366" y="666"/>
                </a:lnTo>
                <a:lnTo>
                  <a:pt x="366" y="666"/>
                </a:lnTo>
                <a:lnTo>
                  <a:pt x="364" y="672"/>
                </a:lnTo>
                <a:lnTo>
                  <a:pt x="364" y="678"/>
                </a:lnTo>
                <a:lnTo>
                  <a:pt x="364" y="678"/>
                </a:lnTo>
                <a:lnTo>
                  <a:pt x="366" y="686"/>
                </a:lnTo>
                <a:lnTo>
                  <a:pt x="368" y="694"/>
                </a:lnTo>
                <a:lnTo>
                  <a:pt x="368" y="694"/>
                </a:lnTo>
                <a:lnTo>
                  <a:pt x="364" y="702"/>
                </a:lnTo>
                <a:lnTo>
                  <a:pt x="364" y="702"/>
                </a:lnTo>
                <a:lnTo>
                  <a:pt x="364" y="710"/>
                </a:lnTo>
                <a:lnTo>
                  <a:pt x="366" y="714"/>
                </a:lnTo>
                <a:lnTo>
                  <a:pt x="364" y="718"/>
                </a:lnTo>
                <a:lnTo>
                  <a:pt x="364" y="718"/>
                </a:lnTo>
                <a:lnTo>
                  <a:pt x="360" y="722"/>
                </a:lnTo>
                <a:lnTo>
                  <a:pt x="352" y="724"/>
                </a:lnTo>
                <a:lnTo>
                  <a:pt x="338" y="730"/>
                </a:lnTo>
                <a:lnTo>
                  <a:pt x="338" y="730"/>
                </a:lnTo>
                <a:lnTo>
                  <a:pt x="330" y="734"/>
                </a:lnTo>
                <a:lnTo>
                  <a:pt x="322" y="740"/>
                </a:lnTo>
                <a:lnTo>
                  <a:pt x="322" y="740"/>
                </a:lnTo>
                <a:lnTo>
                  <a:pt x="306" y="744"/>
                </a:lnTo>
                <a:lnTo>
                  <a:pt x="306" y="744"/>
                </a:lnTo>
                <a:lnTo>
                  <a:pt x="292" y="742"/>
                </a:lnTo>
                <a:lnTo>
                  <a:pt x="292" y="742"/>
                </a:lnTo>
                <a:lnTo>
                  <a:pt x="278" y="738"/>
                </a:lnTo>
                <a:lnTo>
                  <a:pt x="278" y="738"/>
                </a:lnTo>
                <a:lnTo>
                  <a:pt x="272" y="732"/>
                </a:lnTo>
                <a:lnTo>
                  <a:pt x="264" y="726"/>
                </a:lnTo>
                <a:lnTo>
                  <a:pt x="264" y="726"/>
                </a:lnTo>
                <a:lnTo>
                  <a:pt x="260" y="718"/>
                </a:lnTo>
                <a:lnTo>
                  <a:pt x="256" y="708"/>
                </a:lnTo>
                <a:lnTo>
                  <a:pt x="256" y="708"/>
                </a:lnTo>
                <a:lnTo>
                  <a:pt x="256" y="702"/>
                </a:lnTo>
                <a:lnTo>
                  <a:pt x="256" y="702"/>
                </a:lnTo>
                <a:lnTo>
                  <a:pt x="252" y="700"/>
                </a:lnTo>
                <a:lnTo>
                  <a:pt x="246" y="700"/>
                </a:lnTo>
                <a:lnTo>
                  <a:pt x="246" y="700"/>
                </a:lnTo>
                <a:lnTo>
                  <a:pt x="244" y="702"/>
                </a:lnTo>
                <a:lnTo>
                  <a:pt x="244" y="706"/>
                </a:lnTo>
                <a:lnTo>
                  <a:pt x="244" y="706"/>
                </a:lnTo>
                <a:lnTo>
                  <a:pt x="244" y="708"/>
                </a:lnTo>
                <a:lnTo>
                  <a:pt x="244" y="710"/>
                </a:lnTo>
                <a:lnTo>
                  <a:pt x="244" y="710"/>
                </a:lnTo>
                <a:lnTo>
                  <a:pt x="242" y="710"/>
                </a:lnTo>
                <a:lnTo>
                  <a:pt x="240" y="710"/>
                </a:lnTo>
                <a:lnTo>
                  <a:pt x="240" y="710"/>
                </a:lnTo>
                <a:lnTo>
                  <a:pt x="234" y="708"/>
                </a:lnTo>
                <a:lnTo>
                  <a:pt x="228" y="706"/>
                </a:lnTo>
                <a:lnTo>
                  <a:pt x="228" y="706"/>
                </a:lnTo>
                <a:lnTo>
                  <a:pt x="224" y="702"/>
                </a:lnTo>
                <a:lnTo>
                  <a:pt x="218" y="696"/>
                </a:lnTo>
                <a:lnTo>
                  <a:pt x="218" y="696"/>
                </a:lnTo>
                <a:lnTo>
                  <a:pt x="216" y="696"/>
                </a:lnTo>
                <a:lnTo>
                  <a:pt x="216" y="696"/>
                </a:lnTo>
                <a:lnTo>
                  <a:pt x="204" y="698"/>
                </a:lnTo>
                <a:lnTo>
                  <a:pt x="200" y="700"/>
                </a:lnTo>
                <a:lnTo>
                  <a:pt x="196" y="702"/>
                </a:lnTo>
                <a:lnTo>
                  <a:pt x="196" y="702"/>
                </a:lnTo>
                <a:lnTo>
                  <a:pt x="194" y="706"/>
                </a:lnTo>
                <a:lnTo>
                  <a:pt x="194" y="710"/>
                </a:lnTo>
                <a:lnTo>
                  <a:pt x="194" y="710"/>
                </a:lnTo>
                <a:lnTo>
                  <a:pt x="188" y="716"/>
                </a:lnTo>
                <a:lnTo>
                  <a:pt x="182" y="722"/>
                </a:lnTo>
                <a:lnTo>
                  <a:pt x="182" y="722"/>
                </a:lnTo>
                <a:lnTo>
                  <a:pt x="178" y="722"/>
                </a:lnTo>
                <a:lnTo>
                  <a:pt x="178" y="722"/>
                </a:lnTo>
                <a:lnTo>
                  <a:pt x="178" y="720"/>
                </a:lnTo>
                <a:lnTo>
                  <a:pt x="180" y="718"/>
                </a:lnTo>
                <a:lnTo>
                  <a:pt x="182" y="712"/>
                </a:lnTo>
                <a:lnTo>
                  <a:pt x="182" y="712"/>
                </a:lnTo>
                <a:lnTo>
                  <a:pt x="180" y="710"/>
                </a:lnTo>
                <a:lnTo>
                  <a:pt x="178" y="708"/>
                </a:lnTo>
                <a:lnTo>
                  <a:pt x="178" y="708"/>
                </a:lnTo>
                <a:lnTo>
                  <a:pt x="174" y="708"/>
                </a:lnTo>
                <a:lnTo>
                  <a:pt x="168" y="710"/>
                </a:lnTo>
                <a:lnTo>
                  <a:pt x="154" y="720"/>
                </a:lnTo>
                <a:lnTo>
                  <a:pt x="142" y="728"/>
                </a:lnTo>
                <a:lnTo>
                  <a:pt x="138" y="728"/>
                </a:lnTo>
                <a:lnTo>
                  <a:pt x="134" y="728"/>
                </a:lnTo>
                <a:lnTo>
                  <a:pt x="134" y="728"/>
                </a:lnTo>
                <a:lnTo>
                  <a:pt x="134" y="724"/>
                </a:lnTo>
                <a:lnTo>
                  <a:pt x="136" y="722"/>
                </a:lnTo>
                <a:lnTo>
                  <a:pt x="140" y="716"/>
                </a:lnTo>
                <a:lnTo>
                  <a:pt x="140" y="716"/>
                </a:lnTo>
                <a:lnTo>
                  <a:pt x="146" y="710"/>
                </a:lnTo>
                <a:lnTo>
                  <a:pt x="152" y="706"/>
                </a:lnTo>
                <a:lnTo>
                  <a:pt x="152" y="706"/>
                </a:lnTo>
                <a:lnTo>
                  <a:pt x="162" y="704"/>
                </a:lnTo>
                <a:lnTo>
                  <a:pt x="170" y="704"/>
                </a:lnTo>
                <a:lnTo>
                  <a:pt x="170" y="704"/>
                </a:lnTo>
                <a:lnTo>
                  <a:pt x="178" y="696"/>
                </a:lnTo>
                <a:lnTo>
                  <a:pt x="178" y="696"/>
                </a:lnTo>
                <a:lnTo>
                  <a:pt x="180" y="694"/>
                </a:lnTo>
                <a:lnTo>
                  <a:pt x="180" y="694"/>
                </a:lnTo>
                <a:lnTo>
                  <a:pt x="186" y="690"/>
                </a:lnTo>
                <a:lnTo>
                  <a:pt x="192" y="686"/>
                </a:lnTo>
                <a:lnTo>
                  <a:pt x="192" y="686"/>
                </a:lnTo>
                <a:lnTo>
                  <a:pt x="194" y="682"/>
                </a:lnTo>
                <a:lnTo>
                  <a:pt x="194" y="678"/>
                </a:lnTo>
                <a:lnTo>
                  <a:pt x="194" y="678"/>
                </a:lnTo>
                <a:lnTo>
                  <a:pt x="192" y="676"/>
                </a:lnTo>
                <a:lnTo>
                  <a:pt x="190" y="678"/>
                </a:lnTo>
                <a:lnTo>
                  <a:pt x="184" y="678"/>
                </a:lnTo>
                <a:lnTo>
                  <a:pt x="184" y="678"/>
                </a:lnTo>
                <a:lnTo>
                  <a:pt x="170" y="684"/>
                </a:lnTo>
                <a:lnTo>
                  <a:pt x="156" y="690"/>
                </a:lnTo>
                <a:lnTo>
                  <a:pt x="156" y="690"/>
                </a:lnTo>
                <a:lnTo>
                  <a:pt x="140" y="694"/>
                </a:lnTo>
                <a:lnTo>
                  <a:pt x="132" y="696"/>
                </a:lnTo>
                <a:lnTo>
                  <a:pt x="124" y="694"/>
                </a:lnTo>
                <a:lnTo>
                  <a:pt x="124" y="694"/>
                </a:lnTo>
                <a:lnTo>
                  <a:pt x="122" y="692"/>
                </a:lnTo>
                <a:lnTo>
                  <a:pt x="120" y="688"/>
                </a:lnTo>
                <a:lnTo>
                  <a:pt x="120" y="688"/>
                </a:lnTo>
                <a:lnTo>
                  <a:pt x="124" y="684"/>
                </a:lnTo>
                <a:lnTo>
                  <a:pt x="128" y="680"/>
                </a:lnTo>
                <a:lnTo>
                  <a:pt x="134" y="674"/>
                </a:lnTo>
                <a:lnTo>
                  <a:pt x="134" y="670"/>
                </a:lnTo>
                <a:lnTo>
                  <a:pt x="134" y="670"/>
                </a:lnTo>
                <a:lnTo>
                  <a:pt x="134" y="668"/>
                </a:lnTo>
                <a:lnTo>
                  <a:pt x="130" y="666"/>
                </a:lnTo>
                <a:lnTo>
                  <a:pt x="124" y="662"/>
                </a:lnTo>
                <a:lnTo>
                  <a:pt x="124" y="662"/>
                </a:lnTo>
                <a:lnTo>
                  <a:pt x="118" y="658"/>
                </a:lnTo>
                <a:lnTo>
                  <a:pt x="118" y="658"/>
                </a:lnTo>
                <a:lnTo>
                  <a:pt x="114" y="658"/>
                </a:lnTo>
                <a:lnTo>
                  <a:pt x="110" y="658"/>
                </a:lnTo>
                <a:lnTo>
                  <a:pt x="110" y="658"/>
                </a:lnTo>
                <a:lnTo>
                  <a:pt x="110" y="654"/>
                </a:lnTo>
                <a:lnTo>
                  <a:pt x="112" y="648"/>
                </a:lnTo>
                <a:lnTo>
                  <a:pt x="112" y="648"/>
                </a:lnTo>
                <a:lnTo>
                  <a:pt x="114" y="644"/>
                </a:lnTo>
                <a:lnTo>
                  <a:pt x="118" y="642"/>
                </a:lnTo>
                <a:lnTo>
                  <a:pt x="118" y="642"/>
                </a:lnTo>
                <a:lnTo>
                  <a:pt x="120" y="638"/>
                </a:lnTo>
                <a:lnTo>
                  <a:pt x="120" y="634"/>
                </a:lnTo>
                <a:lnTo>
                  <a:pt x="120" y="634"/>
                </a:lnTo>
                <a:lnTo>
                  <a:pt x="118" y="634"/>
                </a:lnTo>
                <a:lnTo>
                  <a:pt x="116" y="634"/>
                </a:lnTo>
                <a:lnTo>
                  <a:pt x="110" y="636"/>
                </a:lnTo>
                <a:lnTo>
                  <a:pt x="110" y="636"/>
                </a:lnTo>
                <a:lnTo>
                  <a:pt x="106" y="640"/>
                </a:lnTo>
                <a:lnTo>
                  <a:pt x="102" y="642"/>
                </a:lnTo>
                <a:lnTo>
                  <a:pt x="102" y="642"/>
                </a:lnTo>
                <a:lnTo>
                  <a:pt x="96" y="638"/>
                </a:lnTo>
                <a:lnTo>
                  <a:pt x="94" y="634"/>
                </a:lnTo>
                <a:lnTo>
                  <a:pt x="94" y="634"/>
                </a:lnTo>
                <a:lnTo>
                  <a:pt x="94" y="632"/>
                </a:lnTo>
                <a:lnTo>
                  <a:pt x="98" y="630"/>
                </a:lnTo>
                <a:lnTo>
                  <a:pt x="102" y="626"/>
                </a:lnTo>
                <a:lnTo>
                  <a:pt x="102" y="626"/>
                </a:lnTo>
                <a:lnTo>
                  <a:pt x="102" y="620"/>
                </a:lnTo>
                <a:lnTo>
                  <a:pt x="102" y="614"/>
                </a:lnTo>
                <a:lnTo>
                  <a:pt x="102" y="614"/>
                </a:lnTo>
                <a:lnTo>
                  <a:pt x="100" y="608"/>
                </a:lnTo>
                <a:lnTo>
                  <a:pt x="94" y="602"/>
                </a:lnTo>
                <a:lnTo>
                  <a:pt x="94" y="602"/>
                </a:lnTo>
                <a:lnTo>
                  <a:pt x="86" y="598"/>
                </a:lnTo>
                <a:lnTo>
                  <a:pt x="86" y="598"/>
                </a:lnTo>
                <a:lnTo>
                  <a:pt x="76" y="598"/>
                </a:lnTo>
                <a:lnTo>
                  <a:pt x="68" y="598"/>
                </a:lnTo>
                <a:lnTo>
                  <a:pt x="68" y="598"/>
                </a:lnTo>
                <a:lnTo>
                  <a:pt x="62" y="594"/>
                </a:lnTo>
                <a:lnTo>
                  <a:pt x="56" y="590"/>
                </a:lnTo>
                <a:lnTo>
                  <a:pt x="56" y="590"/>
                </a:lnTo>
                <a:lnTo>
                  <a:pt x="50" y="592"/>
                </a:lnTo>
                <a:lnTo>
                  <a:pt x="46" y="596"/>
                </a:lnTo>
                <a:lnTo>
                  <a:pt x="46" y="596"/>
                </a:lnTo>
                <a:lnTo>
                  <a:pt x="38" y="592"/>
                </a:lnTo>
                <a:lnTo>
                  <a:pt x="38" y="592"/>
                </a:lnTo>
                <a:lnTo>
                  <a:pt x="30" y="586"/>
                </a:lnTo>
                <a:lnTo>
                  <a:pt x="30" y="586"/>
                </a:lnTo>
                <a:lnTo>
                  <a:pt x="28" y="584"/>
                </a:lnTo>
                <a:lnTo>
                  <a:pt x="28" y="582"/>
                </a:lnTo>
                <a:lnTo>
                  <a:pt x="28" y="582"/>
                </a:lnTo>
                <a:lnTo>
                  <a:pt x="32" y="578"/>
                </a:lnTo>
                <a:lnTo>
                  <a:pt x="36" y="576"/>
                </a:lnTo>
                <a:lnTo>
                  <a:pt x="36" y="576"/>
                </a:lnTo>
                <a:lnTo>
                  <a:pt x="38" y="570"/>
                </a:lnTo>
                <a:lnTo>
                  <a:pt x="36" y="564"/>
                </a:lnTo>
                <a:lnTo>
                  <a:pt x="36" y="564"/>
                </a:lnTo>
                <a:lnTo>
                  <a:pt x="34" y="556"/>
                </a:lnTo>
                <a:lnTo>
                  <a:pt x="34" y="556"/>
                </a:lnTo>
                <a:lnTo>
                  <a:pt x="34" y="552"/>
                </a:lnTo>
                <a:lnTo>
                  <a:pt x="36" y="548"/>
                </a:lnTo>
                <a:lnTo>
                  <a:pt x="36" y="548"/>
                </a:lnTo>
                <a:lnTo>
                  <a:pt x="40" y="548"/>
                </a:lnTo>
                <a:lnTo>
                  <a:pt x="42" y="550"/>
                </a:lnTo>
                <a:lnTo>
                  <a:pt x="42" y="550"/>
                </a:lnTo>
                <a:lnTo>
                  <a:pt x="44" y="554"/>
                </a:lnTo>
                <a:lnTo>
                  <a:pt x="46" y="560"/>
                </a:lnTo>
                <a:lnTo>
                  <a:pt x="50" y="566"/>
                </a:lnTo>
                <a:lnTo>
                  <a:pt x="52" y="570"/>
                </a:lnTo>
                <a:lnTo>
                  <a:pt x="52" y="570"/>
                </a:lnTo>
                <a:lnTo>
                  <a:pt x="56" y="572"/>
                </a:lnTo>
                <a:lnTo>
                  <a:pt x="60" y="572"/>
                </a:lnTo>
                <a:lnTo>
                  <a:pt x="60" y="572"/>
                </a:lnTo>
                <a:lnTo>
                  <a:pt x="72" y="568"/>
                </a:lnTo>
                <a:lnTo>
                  <a:pt x="72" y="568"/>
                </a:lnTo>
                <a:lnTo>
                  <a:pt x="80" y="568"/>
                </a:lnTo>
                <a:lnTo>
                  <a:pt x="86" y="566"/>
                </a:lnTo>
                <a:lnTo>
                  <a:pt x="88" y="564"/>
                </a:lnTo>
                <a:lnTo>
                  <a:pt x="88" y="564"/>
                </a:lnTo>
                <a:lnTo>
                  <a:pt x="86" y="562"/>
                </a:lnTo>
                <a:lnTo>
                  <a:pt x="84" y="562"/>
                </a:lnTo>
                <a:lnTo>
                  <a:pt x="84" y="562"/>
                </a:lnTo>
                <a:lnTo>
                  <a:pt x="76" y="560"/>
                </a:lnTo>
                <a:lnTo>
                  <a:pt x="68" y="558"/>
                </a:lnTo>
                <a:lnTo>
                  <a:pt x="68" y="558"/>
                </a:lnTo>
                <a:lnTo>
                  <a:pt x="64" y="552"/>
                </a:lnTo>
                <a:lnTo>
                  <a:pt x="60" y="546"/>
                </a:lnTo>
                <a:lnTo>
                  <a:pt x="60" y="546"/>
                </a:lnTo>
                <a:lnTo>
                  <a:pt x="60" y="542"/>
                </a:lnTo>
                <a:lnTo>
                  <a:pt x="62" y="536"/>
                </a:lnTo>
                <a:lnTo>
                  <a:pt x="62" y="536"/>
                </a:lnTo>
                <a:lnTo>
                  <a:pt x="66" y="532"/>
                </a:lnTo>
                <a:lnTo>
                  <a:pt x="70" y="528"/>
                </a:lnTo>
                <a:lnTo>
                  <a:pt x="72" y="526"/>
                </a:lnTo>
                <a:lnTo>
                  <a:pt x="72" y="526"/>
                </a:lnTo>
                <a:lnTo>
                  <a:pt x="70" y="522"/>
                </a:lnTo>
                <a:lnTo>
                  <a:pt x="66" y="518"/>
                </a:lnTo>
                <a:lnTo>
                  <a:pt x="66" y="518"/>
                </a:lnTo>
                <a:lnTo>
                  <a:pt x="62" y="516"/>
                </a:lnTo>
                <a:lnTo>
                  <a:pt x="58" y="512"/>
                </a:lnTo>
                <a:lnTo>
                  <a:pt x="58" y="512"/>
                </a:lnTo>
                <a:lnTo>
                  <a:pt x="58" y="504"/>
                </a:lnTo>
                <a:lnTo>
                  <a:pt x="58" y="504"/>
                </a:lnTo>
                <a:lnTo>
                  <a:pt x="52" y="500"/>
                </a:lnTo>
                <a:lnTo>
                  <a:pt x="48" y="494"/>
                </a:lnTo>
                <a:lnTo>
                  <a:pt x="48" y="494"/>
                </a:lnTo>
                <a:lnTo>
                  <a:pt x="48" y="488"/>
                </a:lnTo>
                <a:lnTo>
                  <a:pt x="48" y="480"/>
                </a:lnTo>
                <a:lnTo>
                  <a:pt x="48" y="480"/>
                </a:lnTo>
                <a:lnTo>
                  <a:pt x="54" y="474"/>
                </a:lnTo>
                <a:lnTo>
                  <a:pt x="56" y="470"/>
                </a:lnTo>
                <a:lnTo>
                  <a:pt x="58" y="466"/>
                </a:lnTo>
                <a:lnTo>
                  <a:pt x="58" y="466"/>
                </a:lnTo>
                <a:lnTo>
                  <a:pt x="56" y="464"/>
                </a:lnTo>
                <a:lnTo>
                  <a:pt x="54" y="460"/>
                </a:lnTo>
                <a:lnTo>
                  <a:pt x="54" y="460"/>
                </a:lnTo>
                <a:lnTo>
                  <a:pt x="50" y="462"/>
                </a:lnTo>
                <a:lnTo>
                  <a:pt x="44" y="464"/>
                </a:lnTo>
                <a:lnTo>
                  <a:pt x="34" y="468"/>
                </a:lnTo>
                <a:lnTo>
                  <a:pt x="34" y="468"/>
                </a:lnTo>
                <a:lnTo>
                  <a:pt x="18" y="474"/>
                </a:lnTo>
                <a:lnTo>
                  <a:pt x="10" y="474"/>
                </a:lnTo>
                <a:lnTo>
                  <a:pt x="2" y="474"/>
                </a:lnTo>
                <a:lnTo>
                  <a:pt x="2" y="474"/>
                </a:lnTo>
                <a:lnTo>
                  <a:pt x="2" y="470"/>
                </a:lnTo>
                <a:lnTo>
                  <a:pt x="2" y="468"/>
                </a:lnTo>
                <a:lnTo>
                  <a:pt x="2" y="468"/>
                </a:lnTo>
                <a:lnTo>
                  <a:pt x="0" y="454"/>
                </a:lnTo>
                <a:lnTo>
                  <a:pt x="2" y="440"/>
                </a:lnTo>
                <a:lnTo>
                  <a:pt x="2" y="440"/>
                </a:lnTo>
                <a:lnTo>
                  <a:pt x="4" y="432"/>
                </a:lnTo>
                <a:lnTo>
                  <a:pt x="6" y="426"/>
                </a:lnTo>
                <a:lnTo>
                  <a:pt x="6" y="426"/>
                </a:lnTo>
                <a:lnTo>
                  <a:pt x="14" y="422"/>
                </a:lnTo>
                <a:lnTo>
                  <a:pt x="14" y="422"/>
                </a:lnTo>
                <a:lnTo>
                  <a:pt x="16" y="416"/>
                </a:lnTo>
                <a:lnTo>
                  <a:pt x="20" y="408"/>
                </a:lnTo>
                <a:lnTo>
                  <a:pt x="20" y="408"/>
                </a:lnTo>
                <a:lnTo>
                  <a:pt x="28" y="398"/>
                </a:lnTo>
                <a:lnTo>
                  <a:pt x="28" y="398"/>
                </a:lnTo>
                <a:lnTo>
                  <a:pt x="32" y="390"/>
                </a:lnTo>
                <a:lnTo>
                  <a:pt x="36" y="384"/>
                </a:lnTo>
                <a:lnTo>
                  <a:pt x="36" y="384"/>
                </a:lnTo>
                <a:lnTo>
                  <a:pt x="40" y="382"/>
                </a:lnTo>
                <a:lnTo>
                  <a:pt x="44" y="382"/>
                </a:lnTo>
                <a:lnTo>
                  <a:pt x="54" y="382"/>
                </a:lnTo>
                <a:lnTo>
                  <a:pt x="54" y="382"/>
                </a:lnTo>
                <a:lnTo>
                  <a:pt x="62" y="376"/>
                </a:lnTo>
                <a:lnTo>
                  <a:pt x="68" y="374"/>
                </a:lnTo>
                <a:lnTo>
                  <a:pt x="72" y="372"/>
                </a:lnTo>
                <a:lnTo>
                  <a:pt x="72" y="372"/>
                </a:lnTo>
                <a:lnTo>
                  <a:pt x="76" y="376"/>
                </a:lnTo>
                <a:lnTo>
                  <a:pt x="80" y="378"/>
                </a:lnTo>
                <a:lnTo>
                  <a:pt x="80" y="378"/>
                </a:lnTo>
                <a:lnTo>
                  <a:pt x="88" y="380"/>
                </a:lnTo>
                <a:lnTo>
                  <a:pt x="96" y="382"/>
                </a:lnTo>
                <a:lnTo>
                  <a:pt x="96" y="382"/>
                </a:lnTo>
                <a:lnTo>
                  <a:pt x="104" y="380"/>
                </a:lnTo>
                <a:lnTo>
                  <a:pt x="108" y="380"/>
                </a:lnTo>
                <a:lnTo>
                  <a:pt x="110" y="378"/>
                </a:lnTo>
                <a:lnTo>
                  <a:pt x="110" y="378"/>
                </a:lnTo>
                <a:lnTo>
                  <a:pt x="110" y="374"/>
                </a:lnTo>
                <a:lnTo>
                  <a:pt x="106" y="370"/>
                </a:lnTo>
                <a:lnTo>
                  <a:pt x="104" y="364"/>
                </a:lnTo>
                <a:lnTo>
                  <a:pt x="102" y="360"/>
                </a:lnTo>
                <a:lnTo>
                  <a:pt x="102" y="360"/>
                </a:lnTo>
                <a:lnTo>
                  <a:pt x="104" y="360"/>
                </a:lnTo>
                <a:lnTo>
                  <a:pt x="108" y="360"/>
                </a:lnTo>
                <a:lnTo>
                  <a:pt x="114" y="360"/>
                </a:lnTo>
                <a:lnTo>
                  <a:pt x="114" y="360"/>
                </a:lnTo>
                <a:lnTo>
                  <a:pt x="118" y="362"/>
                </a:lnTo>
                <a:lnTo>
                  <a:pt x="122" y="364"/>
                </a:lnTo>
                <a:lnTo>
                  <a:pt x="122" y="364"/>
                </a:lnTo>
                <a:lnTo>
                  <a:pt x="122" y="366"/>
                </a:lnTo>
                <a:lnTo>
                  <a:pt x="122" y="370"/>
                </a:lnTo>
                <a:lnTo>
                  <a:pt x="122" y="370"/>
                </a:lnTo>
                <a:lnTo>
                  <a:pt x="126" y="370"/>
                </a:lnTo>
                <a:lnTo>
                  <a:pt x="132" y="370"/>
                </a:lnTo>
                <a:lnTo>
                  <a:pt x="132" y="370"/>
                </a:lnTo>
                <a:lnTo>
                  <a:pt x="148" y="364"/>
                </a:lnTo>
                <a:lnTo>
                  <a:pt x="148" y="364"/>
                </a:lnTo>
                <a:lnTo>
                  <a:pt x="166" y="362"/>
                </a:lnTo>
                <a:lnTo>
                  <a:pt x="182" y="360"/>
                </a:lnTo>
                <a:lnTo>
                  <a:pt x="182" y="360"/>
                </a:lnTo>
                <a:lnTo>
                  <a:pt x="192" y="358"/>
                </a:lnTo>
                <a:lnTo>
                  <a:pt x="196" y="356"/>
                </a:lnTo>
                <a:lnTo>
                  <a:pt x="198" y="354"/>
                </a:lnTo>
                <a:lnTo>
                  <a:pt x="198" y="354"/>
                </a:lnTo>
                <a:lnTo>
                  <a:pt x="198" y="350"/>
                </a:lnTo>
                <a:lnTo>
                  <a:pt x="196" y="346"/>
                </a:lnTo>
                <a:lnTo>
                  <a:pt x="196" y="346"/>
                </a:lnTo>
                <a:lnTo>
                  <a:pt x="190" y="346"/>
                </a:lnTo>
                <a:lnTo>
                  <a:pt x="184" y="346"/>
                </a:lnTo>
                <a:lnTo>
                  <a:pt x="184" y="346"/>
                </a:lnTo>
                <a:lnTo>
                  <a:pt x="182" y="344"/>
                </a:lnTo>
                <a:lnTo>
                  <a:pt x="182" y="340"/>
                </a:lnTo>
                <a:lnTo>
                  <a:pt x="182" y="340"/>
                </a:lnTo>
                <a:lnTo>
                  <a:pt x="184" y="338"/>
                </a:lnTo>
                <a:lnTo>
                  <a:pt x="188" y="336"/>
                </a:lnTo>
                <a:lnTo>
                  <a:pt x="194" y="334"/>
                </a:lnTo>
                <a:lnTo>
                  <a:pt x="194" y="334"/>
                </a:lnTo>
                <a:lnTo>
                  <a:pt x="206" y="330"/>
                </a:lnTo>
                <a:lnTo>
                  <a:pt x="224" y="328"/>
                </a:lnTo>
                <a:lnTo>
                  <a:pt x="240" y="326"/>
                </a:lnTo>
                <a:lnTo>
                  <a:pt x="244" y="324"/>
                </a:lnTo>
                <a:lnTo>
                  <a:pt x="248" y="320"/>
                </a:lnTo>
                <a:lnTo>
                  <a:pt x="248" y="320"/>
                </a:lnTo>
                <a:lnTo>
                  <a:pt x="248" y="316"/>
                </a:lnTo>
                <a:lnTo>
                  <a:pt x="248" y="314"/>
                </a:lnTo>
                <a:lnTo>
                  <a:pt x="248" y="314"/>
                </a:lnTo>
                <a:lnTo>
                  <a:pt x="242" y="312"/>
                </a:lnTo>
                <a:lnTo>
                  <a:pt x="236" y="312"/>
                </a:lnTo>
                <a:lnTo>
                  <a:pt x="236" y="312"/>
                </a:lnTo>
                <a:lnTo>
                  <a:pt x="230" y="316"/>
                </a:lnTo>
                <a:lnTo>
                  <a:pt x="230" y="316"/>
                </a:lnTo>
                <a:lnTo>
                  <a:pt x="222" y="318"/>
                </a:lnTo>
                <a:lnTo>
                  <a:pt x="212" y="318"/>
                </a:lnTo>
                <a:lnTo>
                  <a:pt x="212" y="318"/>
                </a:lnTo>
                <a:lnTo>
                  <a:pt x="208" y="314"/>
                </a:lnTo>
                <a:lnTo>
                  <a:pt x="208" y="314"/>
                </a:lnTo>
                <a:lnTo>
                  <a:pt x="202" y="312"/>
                </a:lnTo>
                <a:lnTo>
                  <a:pt x="202" y="312"/>
                </a:lnTo>
                <a:lnTo>
                  <a:pt x="200" y="308"/>
                </a:lnTo>
                <a:lnTo>
                  <a:pt x="198" y="306"/>
                </a:lnTo>
                <a:lnTo>
                  <a:pt x="198" y="306"/>
                </a:lnTo>
                <a:lnTo>
                  <a:pt x="194" y="304"/>
                </a:lnTo>
                <a:lnTo>
                  <a:pt x="190" y="302"/>
                </a:lnTo>
                <a:lnTo>
                  <a:pt x="190" y="302"/>
                </a:lnTo>
                <a:lnTo>
                  <a:pt x="190" y="298"/>
                </a:lnTo>
                <a:lnTo>
                  <a:pt x="192" y="292"/>
                </a:lnTo>
                <a:lnTo>
                  <a:pt x="192" y="292"/>
                </a:lnTo>
                <a:lnTo>
                  <a:pt x="194" y="284"/>
                </a:lnTo>
                <a:lnTo>
                  <a:pt x="194" y="280"/>
                </a:lnTo>
                <a:lnTo>
                  <a:pt x="198" y="278"/>
                </a:lnTo>
                <a:lnTo>
                  <a:pt x="198" y="278"/>
                </a:lnTo>
                <a:lnTo>
                  <a:pt x="198" y="280"/>
                </a:lnTo>
                <a:lnTo>
                  <a:pt x="200" y="282"/>
                </a:lnTo>
                <a:lnTo>
                  <a:pt x="200" y="282"/>
                </a:lnTo>
                <a:lnTo>
                  <a:pt x="206" y="282"/>
                </a:lnTo>
                <a:lnTo>
                  <a:pt x="210" y="280"/>
                </a:lnTo>
                <a:lnTo>
                  <a:pt x="210" y="280"/>
                </a:lnTo>
                <a:lnTo>
                  <a:pt x="228" y="282"/>
                </a:lnTo>
                <a:lnTo>
                  <a:pt x="228" y="282"/>
                </a:lnTo>
                <a:lnTo>
                  <a:pt x="238" y="280"/>
                </a:lnTo>
                <a:lnTo>
                  <a:pt x="252" y="276"/>
                </a:lnTo>
                <a:lnTo>
                  <a:pt x="266" y="274"/>
                </a:lnTo>
                <a:lnTo>
                  <a:pt x="276" y="272"/>
                </a:lnTo>
                <a:lnTo>
                  <a:pt x="276" y="272"/>
                </a:lnTo>
                <a:lnTo>
                  <a:pt x="290" y="272"/>
                </a:lnTo>
                <a:lnTo>
                  <a:pt x="290" y="272"/>
                </a:lnTo>
                <a:lnTo>
                  <a:pt x="294" y="274"/>
                </a:lnTo>
                <a:lnTo>
                  <a:pt x="300" y="276"/>
                </a:lnTo>
                <a:lnTo>
                  <a:pt x="300" y="276"/>
                </a:lnTo>
                <a:lnTo>
                  <a:pt x="304" y="274"/>
                </a:lnTo>
                <a:lnTo>
                  <a:pt x="304" y="274"/>
                </a:lnTo>
                <a:lnTo>
                  <a:pt x="318" y="272"/>
                </a:lnTo>
                <a:lnTo>
                  <a:pt x="326" y="272"/>
                </a:lnTo>
                <a:lnTo>
                  <a:pt x="332" y="272"/>
                </a:lnTo>
                <a:lnTo>
                  <a:pt x="332" y="272"/>
                </a:lnTo>
                <a:lnTo>
                  <a:pt x="340" y="266"/>
                </a:lnTo>
                <a:lnTo>
                  <a:pt x="348" y="260"/>
                </a:lnTo>
                <a:lnTo>
                  <a:pt x="348" y="260"/>
                </a:lnTo>
                <a:lnTo>
                  <a:pt x="350" y="250"/>
                </a:lnTo>
                <a:lnTo>
                  <a:pt x="352" y="240"/>
                </a:lnTo>
                <a:lnTo>
                  <a:pt x="352" y="240"/>
                </a:lnTo>
                <a:lnTo>
                  <a:pt x="360" y="234"/>
                </a:lnTo>
                <a:lnTo>
                  <a:pt x="366" y="230"/>
                </a:lnTo>
                <a:lnTo>
                  <a:pt x="366" y="230"/>
                </a:lnTo>
                <a:lnTo>
                  <a:pt x="372" y="222"/>
                </a:lnTo>
                <a:lnTo>
                  <a:pt x="378" y="214"/>
                </a:lnTo>
                <a:lnTo>
                  <a:pt x="378" y="214"/>
                </a:lnTo>
                <a:lnTo>
                  <a:pt x="386" y="208"/>
                </a:lnTo>
                <a:lnTo>
                  <a:pt x="394" y="204"/>
                </a:lnTo>
                <a:lnTo>
                  <a:pt x="394" y="204"/>
                </a:lnTo>
                <a:lnTo>
                  <a:pt x="400" y="196"/>
                </a:lnTo>
                <a:lnTo>
                  <a:pt x="404" y="190"/>
                </a:lnTo>
                <a:lnTo>
                  <a:pt x="404" y="190"/>
                </a:lnTo>
                <a:lnTo>
                  <a:pt x="418" y="176"/>
                </a:lnTo>
                <a:lnTo>
                  <a:pt x="418" y="176"/>
                </a:lnTo>
                <a:lnTo>
                  <a:pt x="432" y="166"/>
                </a:lnTo>
                <a:lnTo>
                  <a:pt x="448" y="156"/>
                </a:lnTo>
                <a:lnTo>
                  <a:pt x="448" y="156"/>
                </a:lnTo>
                <a:lnTo>
                  <a:pt x="468" y="148"/>
                </a:lnTo>
                <a:lnTo>
                  <a:pt x="468" y="148"/>
                </a:lnTo>
                <a:lnTo>
                  <a:pt x="486" y="142"/>
                </a:lnTo>
                <a:lnTo>
                  <a:pt x="486" y="142"/>
                </a:lnTo>
                <a:lnTo>
                  <a:pt x="514" y="138"/>
                </a:lnTo>
                <a:lnTo>
                  <a:pt x="514" y="138"/>
                </a:lnTo>
                <a:lnTo>
                  <a:pt x="538" y="134"/>
                </a:lnTo>
                <a:lnTo>
                  <a:pt x="550" y="130"/>
                </a:lnTo>
                <a:lnTo>
                  <a:pt x="560" y="126"/>
                </a:lnTo>
                <a:lnTo>
                  <a:pt x="560" y="126"/>
                </a:lnTo>
                <a:lnTo>
                  <a:pt x="566" y="122"/>
                </a:lnTo>
                <a:lnTo>
                  <a:pt x="572" y="116"/>
                </a:lnTo>
                <a:lnTo>
                  <a:pt x="572" y="116"/>
                </a:lnTo>
                <a:lnTo>
                  <a:pt x="580" y="112"/>
                </a:lnTo>
                <a:lnTo>
                  <a:pt x="580" y="112"/>
                </a:lnTo>
                <a:lnTo>
                  <a:pt x="584" y="112"/>
                </a:lnTo>
                <a:lnTo>
                  <a:pt x="588" y="114"/>
                </a:lnTo>
                <a:lnTo>
                  <a:pt x="588" y="114"/>
                </a:lnTo>
                <a:lnTo>
                  <a:pt x="590" y="118"/>
                </a:lnTo>
                <a:lnTo>
                  <a:pt x="590" y="122"/>
                </a:lnTo>
                <a:lnTo>
                  <a:pt x="590" y="122"/>
                </a:lnTo>
                <a:lnTo>
                  <a:pt x="596" y="130"/>
                </a:lnTo>
                <a:lnTo>
                  <a:pt x="604" y="134"/>
                </a:lnTo>
                <a:lnTo>
                  <a:pt x="604" y="134"/>
                </a:lnTo>
                <a:lnTo>
                  <a:pt x="612" y="138"/>
                </a:lnTo>
                <a:lnTo>
                  <a:pt x="622" y="140"/>
                </a:lnTo>
                <a:lnTo>
                  <a:pt x="622" y="140"/>
                </a:lnTo>
                <a:lnTo>
                  <a:pt x="632" y="142"/>
                </a:lnTo>
                <a:lnTo>
                  <a:pt x="636" y="142"/>
                </a:lnTo>
                <a:lnTo>
                  <a:pt x="640" y="142"/>
                </a:lnTo>
                <a:lnTo>
                  <a:pt x="640" y="142"/>
                </a:lnTo>
                <a:lnTo>
                  <a:pt x="644" y="138"/>
                </a:lnTo>
                <a:lnTo>
                  <a:pt x="646" y="134"/>
                </a:lnTo>
                <a:lnTo>
                  <a:pt x="650" y="130"/>
                </a:lnTo>
                <a:lnTo>
                  <a:pt x="654" y="128"/>
                </a:lnTo>
                <a:lnTo>
                  <a:pt x="654" y="128"/>
                </a:lnTo>
                <a:lnTo>
                  <a:pt x="656" y="128"/>
                </a:lnTo>
                <a:lnTo>
                  <a:pt x="660" y="132"/>
                </a:lnTo>
                <a:lnTo>
                  <a:pt x="664" y="140"/>
                </a:lnTo>
                <a:lnTo>
                  <a:pt x="664" y="140"/>
                </a:lnTo>
                <a:lnTo>
                  <a:pt x="672" y="152"/>
                </a:lnTo>
                <a:lnTo>
                  <a:pt x="676" y="158"/>
                </a:lnTo>
                <a:lnTo>
                  <a:pt x="680" y="162"/>
                </a:lnTo>
                <a:lnTo>
                  <a:pt x="680" y="162"/>
                </a:lnTo>
                <a:lnTo>
                  <a:pt x="688" y="164"/>
                </a:lnTo>
                <a:lnTo>
                  <a:pt x="698" y="160"/>
                </a:lnTo>
                <a:lnTo>
                  <a:pt x="706" y="158"/>
                </a:lnTo>
                <a:lnTo>
                  <a:pt x="714" y="156"/>
                </a:lnTo>
                <a:lnTo>
                  <a:pt x="714" y="156"/>
                </a:lnTo>
                <a:lnTo>
                  <a:pt x="726" y="160"/>
                </a:lnTo>
                <a:lnTo>
                  <a:pt x="738" y="164"/>
                </a:lnTo>
                <a:lnTo>
                  <a:pt x="752" y="170"/>
                </a:lnTo>
                <a:lnTo>
                  <a:pt x="758" y="170"/>
                </a:lnTo>
                <a:lnTo>
                  <a:pt x="764" y="170"/>
                </a:lnTo>
                <a:lnTo>
                  <a:pt x="764" y="170"/>
                </a:lnTo>
                <a:lnTo>
                  <a:pt x="766" y="166"/>
                </a:lnTo>
                <a:lnTo>
                  <a:pt x="768" y="162"/>
                </a:lnTo>
                <a:lnTo>
                  <a:pt x="768" y="162"/>
                </a:lnTo>
                <a:lnTo>
                  <a:pt x="772" y="158"/>
                </a:lnTo>
                <a:lnTo>
                  <a:pt x="776" y="156"/>
                </a:lnTo>
                <a:lnTo>
                  <a:pt x="776" y="156"/>
                </a:lnTo>
                <a:lnTo>
                  <a:pt x="782" y="156"/>
                </a:lnTo>
                <a:lnTo>
                  <a:pt x="790" y="160"/>
                </a:lnTo>
                <a:lnTo>
                  <a:pt x="798" y="162"/>
                </a:lnTo>
                <a:lnTo>
                  <a:pt x="804" y="162"/>
                </a:lnTo>
                <a:lnTo>
                  <a:pt x="804" y="162"/>
                </a:lnTo>
                <a:lnTo>
                  <a:pt x="816" y="158"/>
                </a:lnTo>
                <a:lnTo>
                  <a:pt x="830" y="152"/>
                </a:lnTo>
                <a:lnTo>
                  <a:pt x="830" y="152"/>
                </a:lnTo>
                <a:lnTo>
                  <a:pt x="838" y="146"/>
                </a:lnTo>
                <a:lnTo>
                  <a:pt x="846" y="138"/>
                </a:lnTo>
                <a:lnTo>
                  <a:pt x="846" y="138"/>
                </a:lnTo>
                <a:lnTo>
                  <a:pt x="864" y="130"/>
                </a:lnTo>
                <a:lnTo>
                  <a:pt x="880" y="122"/>
                </a:lnTo>
                <a:lnTo>
                  <a:pt x="880" y="122"/>
                </a:lnTo>
                <a:lnTo>
                  <a:pt x="890" y="120"/>
                </a:lnTo>
                <a:lnTo>
                  <a:pt x="902" y="120"/>
                </a:lnTo>
                <a:lnTo>
                  <a:pt x="914" y="120"/>
                </a:lnTo>
                <a:lnTo>
                  <a:pt x="924" y="118"/>
                </a:lnTo>
                <a:lnTo>
                  <a:pt x="924" y="118"/>
                </a:lnTo>
                <a:lnTo>
                  <a:pt x="936" y="114"/>
                </a:lnTo>
                <a:lnTo>
                  <a:pt x="948" y="108"/>
                </a:lnTo>
                <a:lnTo>
                  <a:pt x="948" y="108"/>
                </a:lnTo>
                <a:lnTo>
                  <a:pt x="958" y="98"/>
                </a:lnTo>
                <a:lnTo>
                  <a:pt x="968" y="84"/>
                </a:lnTo>
                <a:lnTo>
                  <a:pt x="986" y="58"/>
                </a:lnTo>
                <a:lnTo>
                  <a:pt x="986" y="58"/>
                </a:lnTo>
                <a:lnTo>
                  <a:pt x="994" y="48"/>
                </a:lnTo>
                <a:lnTo>
                  <a:pt x="1002" y="36"/>
                </a:lnTo>
                <a:lnTo>
                  <a:pt x="1002" y="36"/>
                </a:lnTo>
                <a:lnTo>
                  <a:pt x="1004" y="32"/>
                </a:lnTo>
                <a:lnTo>
                  <a:pt x="1004" y="30"/>
                </a:lnTo>
                <a:lnTo>
                  <a:pt x="1004" y="30"/>
                </a:lnTo>
                <a:lnTo>
                  <a:pt x="1006" y="30"/>
                </a:lnTo>
                <a:lnTo>
                  <a:pt x="1010" y="32"/>
                </a:lnTo>
                <a:lnTo>
                  <a:pt x="1014" y="36"/>
                </a:lnTo>
                <a:lnTo>
                  <a:pt x="1014" y="36"/>
                </a:lnTo>
                <a:lnTo>
                  <a:pt x="1020" y="34"/>
                </a:lnTo>
                <a:lnTo>
                  <a:pt x="1024" y="32"/>
                </a:lnTo>
                <a:lnTo>
                  <a:pt x="1024" y="32"/>
                </a:lnTo>
                <a:lnTo>
                  <a:pt x="1030" y="26"/>
                </a:lnTo>
                <a:lnTo>
                  <a:pt x="1038" y="22"/>
                </a:lnTo>
                <a:lnTo>
                  <a:pt x="1038" y="22"/>
                </a:lnTo>
                <a:lnTo>
                  <a:pt x="1042" y="20"/>
                </a:lnTo>
                <a:lnTo>
                  <a:pt x="1048" y="22"/>
                </a:lnTo>
                <a:lnTo>
                  <a:pt x="1060" y="22"/>
                </a:lnTo>
                <a:lnTo>
                  <a:pt x="1060" y="22"/>
                </a:lnTo>
                <a:lnTo>
                  <a:pt x="1066" y="20"/>
                </a:lnTo>
                <a:lnTo>
                  <a:pt x="1068" y="18"/>
                </a:lnTo>
                <a:lnTo>
                  <a:pt x="1068" y="18"/>
                </a:lnTo>
                <a:lnTo>
                  <a:pt x="1070" y="12"/>
                </a:lnTo>
                <a:lnTo>
                  <a:pt x="1072" y="6"/>
                </a:lnTo>
                <a:lnTo>
                  <a:pt x="1072" y="6"/>
                </a:lnTo>
                <a:lnTo>
                  <a:pt x="1076" y="2"/>
                </a:lnTo>
                <a:lnTo>
                  <a:pt x="1076" y="2"/>
                </a:lnTo>
                <a:lnTo>
                  <a:pt x="1080" y="0"/>
                </a:lnTo>
                <a:lnTo>
                  <a:pt x="1086" y="0"/>
                </a:lnTo>
                <a:lnTo>
                  <a:pt x="1086" y="0"/>
                </a:lnTo>
                <a:lnTo>
                  <a:pt x="1098" y="6"/>
                </a:lnTo>
                <a:lnTo>
                  <a:pt x="1098" y="6"/>
                </a:lnTo>
                <a:lnTo>
                  <a:pt x="1108" y="14"/>
                </a:lnTo>
                <a:lnTo>
                  <a:pt x="1112" y="18"/>
                </a:lnTo>
                <a:lnTo>
                  <a:pt x="1118" y="20"/>
                </a:lnTo>
                <a:lnTo>
                  <a:pt x="1118" y="20"/>
                </a:lnTo>
                <a:lnTo>
                  <a:pt x="1124" y="20"/>
                </a:lnTo>
                <a:lnTo>
                  <a:pt x="1124" y="20"/>
                </a:lnTo>
                <a:lnTo>
                  <a:pt x="1130" y="24"/>
                </a:lnTo>
                <a:lnTo>
                  <a:pt x="1138" y="28"/>
                </a:lnTo>
                <a:lnTo>
                  <a:pt x="1138" y="28"/>
                </a:lnTo>
                <a:lnTo>
                  <a:pt x="1148" y="32"/>
                </a:lnTo>
                <a:lnTo>
                  <a:pt x="1148" y="32"/>
                </a:lnTo>
                <a:lnTo>
                  <a:pt x="1156" y="38"/>
                </a:lnTo>
                <a:lnTo>
                  <a:pt x="1162" y="46"/>
                </a:lnTo>
                <a:lnTo>
                  <a:pt x="1162" y="46"/>
                </a:lnTo>
                <a:lnTo>
                  <a:pt x="1166" y="58"/>
                </a:lnTo>
                <a:lnTo>
                  <a:pt x="1170" y="70"/>
                </a:lnTo>
                <a:lnTo>
                  <a:pt x="1170" y="70"/>
                </a:lnTo>
                <a:lnTo>
                  <a:pt x="1176" y="78"/>
                </a:lnTo>
                <a:lnTo>
                  <a:pt x="1180" y="86"/>
                </a:lnTo>
                <a:lnTo>
                  <a:pt x="1180" y="86"/>
                </a:lnTo>
                <a:lnTo>
                  <a:pt x="1188" y="92"/>
                </a:lnTo>
                <a:lnTo>
                  <a:pt x="1194" y="96"/>
                </a:lnTo>
                <a:lnTo>
                  <a:pt x="1194" y="96"/>
                </a:lnTo>
                <a:lnTo>
                  <a:pt x="1198" y="96"/>
                </a:lnTo>
                <a:lnTo>
                  <a:pt x="1198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8" name="Freeform 338"/>
          <p:cNvSpPr>
            <a:spLocks noChangeAspect="1"/>
          </p:cNvSpPr>
          <p:nvPr/>
        </p:nvSpPr>
        <p:spPr bwMode="auto">
          <a:xfrm>
            <a:off x="10784950" y="5190553"/>
            <a:ext cx="45719" cy="62046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38" y="0"/>
              </a:cxn>
              <a:cxn ang="0">
                <a:pos x="40" y="2"/>
              </a:cxn>
              <a:cxn ang="0">
                <a:pos x="38" y="8"/>
              </a:cxn>
              <a:cxn ang="0">
                <a:pos x="36" y="16"/>
              </a:cxn>
              <a:cxn ang="0">
                <a:pos x="36" y="16"/>
              </a:cxn>
              <a:cxn ang="0">
                <a:pos x="32" y="26"/>
              </a:cxn>
              <a:cxn ang="0">
                <a:pos x="32" y="26"/>
              </a:cxn>
              <a:cxn ang="0">
                <a:pos x="32" y="30"/>
              </a:cxn>
              <a:cxn ang="0">
                <a:pos x="32" y="34"/>
              </a:cxn>
              <a:cxn ang="0">
                <a:pos x="32" y="34"/>
              </a:cxn>
              <a:cxn ang="0">
                <a:pos x="28" y="36"/>
              </a:cxn>
              <a:cxn ang="0">
                <a:pos x="26" y="38"/>
              </a:cxn>
              <a:cxn ang="0">
                <a:pos x="26" y="38"/>
              </a:cxn>
              <a:cxn ang="0">
                <a:pos x="24" y="44"/>
              </a:cxn>
              <a:cxn ang="0">
                <a:pos x="18" y="50"/>
              </a:cxn>
              <a:cxn ang="0">
                <a:pos x="10" y="54"/>
              </a:cxn>
              <a:cxn ang="0">
                <a:pos x="4" y="56"/>
              </a:cxn>
              <a:cxn ang="0">
                <a:pos x="4" y="56"/>
              </a:cxn>
              <a:cxn ang="0">
                <a:pos x="2" y="52"/>
              </a:cxn>
              <a:cxn ang="0">
                <a:pos x="2" y="48"/>
              </a:cxn>
              <a:cxn ang="0">
                <a:pos x="0" y="40"/>
              </a:cxn>
              <a:cxn ang="0">
                <a:pos x="0" y="40"/>
              </a:cxn>
              <a:cxn ang="0">
                <a:pos x="2" y="32"/>
              </a:cxn>
              <a:cxn ang="0">
                <a:pos x="2" y="32"/>
              </a:cxn>
              <a:cxn ang="0">
                <a:pos x="10" y="20"/>
              </a:cxn>
              <a:cxn ang="0">
                <a:pos x="18" y="12"/>
              </a:cxn>
              <a:cxn ang="0">
                <a:pos x="18" y="12"/>
              </a:cxn>
              <a:cxn ang="0">
                <a:pos x="28" y="2"/>
              </a:cxn>
              <a:cxn ang="0">
                <a:pos x="34" y="0"/>
              </a:cxn>
              <a:cxn ang="0">
                <a:pos x="38" y="0"/>
              </a:cxn>
              <a:cxn ang="0">
                <a:pos x="38" y="0"/>
              </a:cxn>
            </a:cxnLst>
            <a:rect l="0" t="0" r="r" b="b"/>
            <a:pathLst>
              <a:path w="40" h="56">
                <a:moveTo>
                  <a:pt x="38" y="0"/>
                </a:moveTo>
                <a:lnTo>
                  <a:pt x="38" y="0"/>
                </a:lnTo>
                <a:lnTo>
                  <a:pt x="40" y="2"/>
                </a:lnTo>
                <a:lnTo>
                  <a:pt x="38" y="8"/>
                </a:lnTo>
                <a:lnTo>
                  <a:pt x="36" y="16"/>
                </a:lnTo>
                <a:lnTo>
                  <a:pt x="36" y="16"/>
                </a:lnTo>
                <a:lnTo>
                  <a:pt x="32" y="26"/>
                </a:lnTo>
                <a:lnTo>
                  <a:pt x="32" y="26"/>
                </a:lnTo>
                <a:lnTo>
                  <a:pt x="32" y="30"/>
                </a:lnTo>
                <a:lnTo>
                  <a:pt x="32" y="34"/>
                </a:lnTo>
                <a:lnTo>
                  <a:pt x="32" y="34"/>
                </a:lnTo>
                <a:lnTo>
                  <a:pt x="28" y="36"/>
                </a:lnTo>
                <a:lnTo>
                  <a:pt x="26" y="38"/>
                </a:lnTo>
                <a:lnTo>
                  <a:pt x="26" y="38"/>
                </a:lnTo>
                <a:lnTo>
                  <a:pt x="24" y="44"/>
                </a:lnTo>
                <a:lnTo>
                  <a:pt x="18" y="50"/>
                </a:lnTo>
                <a:lnTo>
                  <a:pt x="10" y="54"/>
                </a:lnTo>
                <a:lnTo>
                  <a:pt x="4" y="56"/>
                </a:lnTo>
                <a:lnTo>
                  <a:pt x="4" y="56"/>
                </a:lnTo>
                <a:lnTo>
                  <a:pt x="2" y="52"/>
                </a:lnTo>
                <a:lnTo>
                  <a:pt x="2" y="48"/>
                </a:lnTo>
                <a:lnTo>
                  <a:pt x="0" y="40"/>
                </a:lnTo>
                <a:lnTo>
                  <a:pt x="0" y="40"/>
                </a:lnTo>
                <a:lnTo>
                  <a:pt x="2" y="32"/>
                </a:lnTo>
                <a:lnTo>
                  <a:pt x="2" y="32"/>
                </a:lnTo>
                <a:lnTo>
                  <a:pt x="10" y="20"/>
                </a:lnTo>
                <a:lnTo>
                  <a:pt x="18" y="12"/>
                </a:lnTo>
                <a:lnTo>
                  <a:pt x="18" y="12"/>
                </a:lnTo>
                <a:lnTo>
                  <a:pt x="28" y="2"/>
                </a:lnTo>
                <a:lnTo>
                  <a:pt x="34" y="0"/>
                </a:lnTo>
                <a:lnTo>
                  <a:pt x="38" y="0"/>
                </a:lnTo>
                <a:lnTo>
                  <a:pt x="3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89" name="Freeform 339"/>
          <p:cNvSpPr>
            <a:spLocks noChangeAspect="1"/>
          </p:cNvSpPr>
          <p:nvPr/>
        </p:nvSpPr>
        <p:spPr bwMode="auto">
          <a:xfrm>
            <a:off x="10672346" y="4913310"/>
            <a:ext cx="150384" cy="137677"/>
          </a:xfrm>
          <a:custGeom>
            <a:avLst/>
            <a:gdLst/>
            <a:ahLst/>
            <a:cxnLst>
              <a:cxn ang="0">
                <a:pos x="206" y="54"/>
              </a:cxn>
              <a:cxn ang="0">
                <a:pos x="204" y="66"/>
              </a:cxn>
              <a:cxn ang="0">
                <a:pos x="192" y="78"/>
              </a:cxn>
              <a:cxn ang="0">
                <a:pos x="178" y="80"/>
              </a:cxn>
              <a:cxn ang="0">
                <a:pos x="164" y="78"/>
              </a:cxn>
              <a:cxn ang="0">
                <a:pos x="134" y="84"/>
              </a:cxn>
              <a:cxn ang="0">
                <a:pos x="122" y="88"/>
              </a:cxn>
              <a:cxn ang="0">
                <a:pos x="106" y="92"/>
              </a:cxn>
              <a:cxn ang="0">
                <a:pos x="98" y="106"/>
              </a:cxn>
              <a:cxn ang="0">
                <a:pos x="46" y="156"/>
              </a:cxn>
              <a:cxn ang="0">
                <a:pos x="36" y="168"/>
              </a:cxn>
              <a:cxn ang="0">
                <a:pos x="28" y="184"/>
              </a:cxn>
              <a:cxn ang="0">
                <a:pos x="20" y="190"/>
              </a:cxn>
              <a:cxn ang="0">
                <a:pos x="16" y="182"/>
              </a:cxn>
              <a:cxn ang="0">
                <a:pos x="16" y="166"/>
              </a:cxn>
              <a:cxn ang="0">
                <a:pos x="24" y="156"/>
              </a:cxn>
              <a:cxn ang="0">
                <a:pos x="40" y="148"/>
              </a:cxn>
              <a:cxn ang="0">
                <a:pos x="54" y="136"/>
              </a:cxn>
              <a:cxn ang="0">
                <a:pos x="56" y="132"/>
              </a:cxn>
              <a:cxn ang="0">
                <a:pos x="36" y="134"/>
              </a:cxn>
              <a:cxn ang="0">
                <a:pos x="14" y="142"/>
              </a:cxn>
              <a:cxn ang="0">
                <a:pos x="4" y="138"/>
              </a:cxn>
              <a:cxn ang="0">
                <a:pos x="0" y="134"/>
              </a:cxn>
              <a:cxn ang="0">
                <a:pos x="2" y="128"/>
              </a:cxn>
              <a:cxn ang="0">
                <a:pos x="12" y="114"/>
              </a:cxn>
              <a:cxn ang="0">
                <a:pos x="14" y="92"/>
              </a:cxn>
              <a:cxn ang="0">
                <a:pos x="14" y="72"/>
              </a:cxn>
              <a:cxn ang="0">
                <a:pos x="24" y="64"/>
              </a:cxn>
              <a:cxn ang="0">
                <a:pos x="26" y="52"/>
              </a:cxn>
              <a:cxn ang="0">
                <a:pos x="22" y="42"/>
              </a:cxn>
              <a:cxn ang="0">
                <a:pos x="12" y="36"/>
              </a:cxn>
              <a:cxn ang="0">
                <a:pos x="8" y="30"/>
              </a:cxn>
              <a:cxn ang="0">
                <a:pos x="18" y="20"/>
              </a:cxn>
              <a:cxn ang="0">
                <a:pos x="36" y="14"/>
              </a:cxn>
              <a:cxn ang="0">
                <a:pos x="60" y="0"/>
              </a:cxn>
              <a:cxn ang="0">
                <a:pos x="72" y="4"/>
              </a:cxn>
              <a:cxn ang="0">
                <a:pos x="84" y="8"/>
              </a:cxn>
              <a:cxn ang="0">
                <a:pos x="112" y="0"/>
              </a:cxn>
              <a:cxn ang="0">
                <a:pos x="120" y="0"/>
              </a:cxn>
              <a:cxn ang="0">
                <a:pos x="122" y="10"/>
              </a:cxn>
              <a:cxn ang="0">
                <a:pos x="128" y="24"/>
              </a:cxn>
              <a:cxn ang="0">
                <a:pos x="138" y="34"/>
              </a:cxn>
              <a:cxn ang="0">
                <a:pos x="168" y="46"/>
              </a:cxn>
              <a:cxn ang="0">
                <a:pos x="192" y="50"/>
              </a:cxn>
              <a:cxn ang="0">
                <a:pos x="202" y="48"/>
              </a:cxn>
            </a:cxnLst>
            <a:rect l="0" t="0" r="r" b="b"/>
            <a:pathLst>
              <a:path w="206" h="190">
                <a:moveTo>
                  <a:pt x="204" y="48"/>
                </a:moveTo>
                <a:lnTo>
                  <a:pt x="204" y="48"/>
                </a:lnTo>
                <a:lnTo>
                  <a:pt x="206" y="54"/>
                </a:lnTo>
                <a:lnTo>
                  <a:pt x="206" y="60"/>
                </a:lnTo>
                <a:lnTo>
                  <a:pt x="206" y="60"/>
                </a:lnTo>
                <a:lnTo>
                  <a:pt x="204" y="66"/>
                </a:lnTo>
                <a:lnTo>
                  <a:pt x="200" y="72"/>
                </a:lnTo>
                <a:lnTo>
                  <a:pt x="200" y="72"/>
                </a:lnTo>
                <a:lnTo>
                  <a:pt x="192" y="78"/>
                </a:lnTo>
                <a:lnTo>
                  <a:pt x="184" y="80"/>
                </a:lnTo>
                <a:lnTo>
                  <a:pt x="184" y="80"/>
                </a:lnTo>
                <a:lnTo>
                  <a:pt x="178" y="80"/>
                </a:lnTo>
                <a:lnTo>
                  <a:pt x="172" y="78"/>
                </a:lnTo>
                <a:lnTo>
                  <a:pt x="172" y="78"/>
                </a:lnTo>
                <a:lnTo>
                  <a:pt x="164" y="78"/>
                </a:lnTo>
                <a:lnTo>
                  <a:pt x="154" y="80"/>
                </a:lnTo>
                <a:lnTo>
                  <a:pt x="154" y="80"/>
                </a:lnTo>
                <a:lnTo>
                  <a:pt x="134" y="84"/>
                </a:lnTo>
                <a:lnTo>
                  <a:pt x="134" y="84"/>
                </a:lnTo>
                <a:lnTo>
                  <a:pt x="122" y="88"/>
                </a:lnTo>
                <a:lnTo>
                  <a:pt x="122" y="88"/>
                </a:lnTo>
                <a:lnTo>
                  <a:pt x="114" y="90"/>
                </a:lnTo>
                <a:lnTo>
                  <a:pt x="106" y="92"/>
                </a:lnTo>
                <a:lnTo>
                  <a:pt x="106" y="92"/>
                </a:lnTo>
                <a:lnTo>
                  <a:pt x="102" y="98"/>
                </a:lnTo>
                <a:lnTo>
                  <a:pt x="98" y="106"/>
                </a:lnTo>
                <a:lnTo>
                  <a:pt x="98" y="106"/>
                </a:lnTo>
                <a:lnTo>
                  <a:pt x="76" y="130"/>
                </a:lnTo>
                <a:lnTo>
                  <a:pt x="76" y="130"/>
                </a:lnTo>
                <a:lnTo>
                  <a:pt x="46" y="156"/>
                </a:lnTo>
                <a:lnTo>
                  <a:pt x="46" y="156"/>
                </a:lnTo>
                <a:lnTo>
                  <a:pt x="36" y="168"/>
                </a:lnTo>
                <a:lnTo>
                  <a:pt x="36" y="168"/>
                </a:lnTo>
                <a:lnTo>
                  <a:pt x="32" y="176"/>
                </a:lnTo>
                <a:lnTo>
                  <a:pt x="28" y="184"/>
                </a:lnTo>
                <a:lnTo>
                  <a:pt x="28" y="184"/>
                </a:lnTo>
                <a:lnTo>
                  <a:pt x="24" y="188"/>
                </a:lnTo>
                <a:lnTo>
                  <a:pt x="22" y="190"/>
                </a:lnTo>
                <a:lnTo>
                  <a:pt x="20" y="190"/>
                </a:lnTo>
                <a:lnTo>
                  <a:pt x="20" y="190"/>
                </a:lnTo>
                <a:lnTo>
                  <a:pt x="18" y="188"/>
                </a:lnTo>
                <a:lnTo>
                  <a:pt x="16" y="182"/>
                </a:lnTo>
                <a:lnTo>
                  <a:pt x="16" y="172"/>
                </a:lnTo>
                <a:lnTo>
                  <a:pt x="16" y="172"/>
                </a:lnTo>
                <a:lnTo>
                  <a:pt x="16" y="166"/>
                </a:lnTo>
                <a:lnTo>
                  <a:pt x="18" y="162"/>
                </a:lnTo>
                <a:lnTo>
                  <a:pt x="18" y="162"/>
                </a:lnTo>
                <a:lnTo>
                  <a:pt x="24" y="156"/>
                </a:lnTo>
                <a:lnTo>
                  <a:pt x="30" y="152"/>
                </a:lnTo>
                <a:lnTo>
                  <a:pt x="30" y="152"/>
                </a:lnTo>
                <a:lnTo>
                  <a:pt x="40" y="148"/>
                </a:lnTo>
                <a:lnTo>
                  <a:pt x="48" y="142"/>
                </a:lnTo>
                <a:lnTo>
                  <a:pt x="48" y="142"/>
                </a:lnTo>
                <a:lnTo>
                  <a:pt x="54" y="136"/>
                </a:lnTo>
                <a:lnTo>
                  <a:pt x="56" y="134"/>
                </a:lnTo>
                <a:lnTo>
                  <a:pt x="56" y="132"/>
                </a:lnTo>
                <a:lnTo>
                  <a:pt x="56" y="132"/>
                </a:lnTo>
                <a:lnTo>
                  <a:pt x="54" y="130"/>
                </a:lnTo>
                <a:lnTo>
                  <a:pt x="48" y="130"/>
                </a:lnTo>
                <a:lnTo>
                  <a:pt x="36" y="134"/>
                </a:lnTo>
                <a:lnTo>
                  <a:pt x="24" y="140"/>
                </a:lnTo>
                <a:lnTo>
                  <a:pt x="18" y="142"/>
                </a:lnTo>
                <a:lnTo>
                  <a:pt x="14" y="142"/>
                </a:lnTo>
                <a:lnTo>
                  <a:pt x="14" y="142"/>
                </a:lnTo>
                <a:lnTo>
                  <a:pt x="4" y="138"/>
                </a:lnTo>
                <a:lnTo>
                  <a:pt x="4" y="138"/>
                </a:lnTo>
                <a:lnTo>
                  <a:pt x="2" y="136"/>
                </a:lnTo>
                <a:lnTo>
                  <a:pt x="0" y="134"/>
                </a:lnTo>
                <a:lnTo>
                  <a:pt x="0" y="134"/>
                </a:lnTo>
                <a:lnTo>
                  <a:pt x="0" y="134"/>
                </a:lnTo>
                <a:lnTo>
                  <a:pt x="0" y="134"/>
                </a:lnTo>
                <a:lnTo>
                  <a:pt x="2" y="128"/>
                </a:lnTo>
                <a:lnTo>
                  <a:pt x="6" y="124"/>
                </a:lnTo>
                <a:lnTo>
                  <a:pt x="12" y="114"/>
                </a:lnTo>
                <a:lnTo>
                  <a:pt x="12" y="114"/>
                </a:lnTo>
                <a:lnTo>
                  <a:pt x="12" y="104"/>
                </a:lnTo>
                <a:lnTo>
                  <a:pt x="14" y="92"/>
                </a:lnTo>
                <a:lnTo>
                  <a:pt x="14" y="92"/>
                </a:lnTo>
                <a:lnTo>
                  <a:pt x="12" y="82"/>
                </a:lnTo>
                <a:lnTo>
                  <a:pt x="14" y="72"/>
                </a:lnTo>
                <a:lnTo>
                  <a:pt x="14" y="72"/>
                </a:lnTo>
                <a:lnTo>
                  <a:pt x="16" y="70"/>
                </a:lnTo>
                <a:lnTo>
                  <a:pt x="20" y="66"/>
                </a:lnTo>
                <a:lnTo>
                  <a:pt x="24" y="64"/>
                </a:lnTo>
                <a:lnTo>
                  <a:pt x="26" y="60"/>
                </a:lnTo>
                <a:lnTo>
                  <a:pt x="26" y="60"/>
                </a:lnTo>
                <a:lnTo>
                  <a:pt x="26" y="52"/>
                </a:lnTo>
                <a:lnTo>
                  <a:pt x="24" y="46"/>
                </a:lnTo>
                <a:lnTo>
                  <a:pt x="24" y="46"/>
                </a:lnTo>
                <a:lnTo>
                  <a:pt x="22" y="42"/>
                </a:lnTo>
                <a:lnTo>
                  <a:pt x="18" y="40"/>
                </a:lnTo>
                <a:lnTo>
                  <a:pt x="12" y="36"/>
                </a:lnTo>
                <a:lnTo>
                  <a:pt x="12" y="36"/>
                </a:lnTo>
                <a:lnTo>
                  <a:pt x="10" y="34"/>
                </a:lnTo>
                <a:lnTo>
                  <a:pt x="8" y="30"/>
                </a:lnTo>
                <a:lnTo>
                  <a:pt x="8" y="30"/>
                </a:lnTo>
                <a:lnTo>
                  <a:pt x="14" y="24"/>
                </a:lnTo>
                <a:lnTo>
                  <a:pt x="18" y="20"/>
                </a:lnTo>
                <a:lnTo>
                  <a:pt x="18" y="20"/>
                </a:lnTo>
                <a:lnTo>
                  <a:pt x="26" y="16"/>
                </a:lnTo>
                <a:lnTo>
                  <a:pt x="36" y="14"/>
                </a:lnTo>
                <a:lnTo>
                  <a:pt x="36" y="14"/>
                </a:lnTo>
                <a:lnTo>
                  <a:pt x="48" y="6"/>
                </a:lnTo>
                <a:lnTo>
                  <a:pt x="54" y="2"/>
                </a:lnTo>
                <a:lnTo>
                  <a:pt x="60" y="0"/>
                </a:lnTo>
                <a:lnTo>
                  <a:pt x="60" y="0"/>
                </a:lnTo>
                <a:lnTo>
                  <a:pt x="66" y="0"/>
                </a:lnTo>
                <a:lnTo>
                  <a:pt x="72" y="4"/>
                </a:lnTo>
                <a:lnTo>
                  <a:pt x="78" y="8"/>
                </a:lnTo>
                <a:lnTo>
                  <a:pt x="84" y="8"/>
                </a:lnTo>
                <a:lnTo>
                  <a:pt x="84" y="8"/>
                </a:lnTo>
                <a:lnTo>
                  <a:pt x="90" y="8"/>
                </a:lnTo>
                <a:lnTo>
                  <a:pt x="98" y="6"/>
                </a:lnTo>
                <a:lnTo>
                  <a:pt x="112" y="0"/>
                </a:lnTo>
                <a:lnTo>
                  <a:pt x="112" y="0"/>
                </a:lnTo>
                <a:lnTo>
                  <a:pt x="118" y="0"/>
                </a:lnTo>
                <a:lnTo>
                  <a:pt x="120" y="0"/>
                </a:lnTo>
                <a:lnTo>
                  <a:pt x="122" y="0"/>
                </a:lnTo>
                <a:lnTo>
                  <a:pt x="122" y="0"/>
                </a:lnTo>
                <a:lnTo>
                  <a:pt x="122" y="10"/>
                </a:lnTo>
                <a:lnTo>
                  <a:pt x="122" y="10"/>
                </a:lnTo>
                <a:lnTo>
                  <a:pt x="128" y="24"/>
                </a:lnTo>
                <a:lnTo>
                  <a:pt x="128" y="24"/>
                </a:lnTo>
                <a:lnTo>
                  <a:pt x="134" y="30"/>
                </a:lnTo>
                <a:lnTo>
                  <a:pt x="138" y="34"/>
                </a:lnTo>
                <a:lnTo>
                  <a:pt x="138" y="34"/>
                </a:lnTo>
                <a:lnTo>
                  <a:pt x="150" y="40"/>
                </a:lnTo>
                <a:lnTo>
                  <a:pt x="150" y="40"/>
                </a:lnTo>
                <a:lnTo>
                  <a:pt x="168" y="46"/>
                </a:lnTo>
                <a:lnTo>
                  <a:pt x="168" y="46"/>
                </a:lnTo>
                <a:lnTo>
                  <a:pt x="180" y="48"/>
                </a:lnTo>
                <a:lnTo>
                  <a:pt x="192" y="50"/>
                </a:lnTo>
                <a:lnTo>
                  <a:pt x="192" y="50"/>
                </a:lnTo>
                <a:lnTo>
                  <a:pt x="198" y="48"/>
                </a:lnTo>
                <a:lnTo>
                  <a:pt x="202" y="48"/>
                </a:lnTo>
                <a:lnTo>
                  <a:pt x="204" y="48"/>
                </a:lnTo>
                <a:lnTo>
                  <a:pt x="204" y="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0" name="Freeform 340"/>
          <p:cNvSpPr>
            <a:spLocks noChangeAspect="1"/>
          </p:cNvSpPr>
          <p:nvPr/>
        </p:nvSpPr>
        <p:spPr bwMode="auto">
          <a:xfrm>
            <a:off x="10679630" y="5059244"/>
            <a:ext cx="65313" cy="45719"/>
          </a:xfrm>
          <a:custGeom>
            <a:avLst/>
            <a:gdLst/>
            <a:ahLst/>
            <a:cxnLst>
              <a:cxn ang="0">
                <a:pos x="50" y="20"/>
              </a:cxn>
              <a:cxn ang="0">
                <a:pos x="50" y="20"/>
              </a:cxn>
              <a:cxn ang="0">
                <a:pos x="56" y="28"/>
              </a:cxn>
              <a:cxn ang="0">
                <a:pos x="58" y="32"/>
              </a:cxn>
              <a:cxn ang="0">
                <a:pos x="58" y="34"/>
              </a:cxn>
              <a:cxn ang="0">
                <a:pos x="58" y="34"/>
              </a:cxn>
              <a:cxn ang="0">
                <a:pos x="54" y="36"/>
              </a:cxn>
              <a:cxn ang="0">
                <a:pos x="50" y="34"/>
              </a:cxn>
              <a:cxn ang="0">
                <a:pos x="50" y="34"/>
              </a:cxn>
              <a:cxn ang="0">
                <a:pos x="50" y="34"/>
              </a:cxn>
              <a:cxn ang="0">
                <a:pos x="48" y="30"/>
              </a:cxn>
              <a:cxn ang="0">
                <a:pos x="44" y="30"/>
              </a:cxn>
              <a:cxn ang="0">
                <a:pos x="44" y="30"/>
              </a:cxn>
              <a:cxn ang="0">
                <a:pos x="44" y="32"/>
              </a:cxn>
              <a:cxn ang="0">
                <a:pos x="44" y="34"/>
              </a:cxn>
              <a:cxn ang="0">
                <a:pos x="44" y="34"/>
              </a:cxn>
              <a:cxn ang="0">
                <a:pos x="40" y="40"/>
              </a:cxn>
              <a:cxn ang="0">
                <a:pos x="34" y="42"/>
              </a:cxn>
              <a:cxn ang="0">
                <a:pos x="34" y="42"/>
              </a:cxn>
              <a:cxn ang="0">
                <a:pos x="28" y="42"/>
              </a:cxn>
              <a:cxn ang="0">
                <a:pos x="24" y="40"/>
              </a:cxn>
              <a:cxn ang="0">
                <a:pos x="22" y="38"/>
              </a:cxn>
              <a:cxn ang="0">
                <a:pos x="22" y="38"/>
              </a:cxn>
              <a:cxn ang="0">
                <a:pos x="24" y="36"/>
              </a:cxn>
              <a:cxn ang="0">
                <a:pos x="26" y="32"/>
              </a:cxn>
              <a:cxn ang="0">
                <a:pos x="28" y="26"/>
              </a:cxn>
              <a:cxn ang="0">
                <a:pos x="28" y="24"/>
              </a:cxn>
              <a:cxn ang="0">
                <a:pos x="28" y="24"/>
              </a:cxn>
              <a:cxn ang="0">
                <a:pos x="24" y="24"/>
              </a:cxn>
              <a:cxn ang="0">
                <a:pos x="20" y="26"/>
              </a:cxn>
              <a:cxn ang="0">
                <a:pos x="20" y="26"/>
              </a:cxn>
              <a:cxn ang="0">
                <a:pos x="14" y="30"/>
              </a:cxn>
              <a:cxn ang="0">
                <a:pos x="10" y="34"/>
              </a:cxn>
              <a:cxn ang="0">
                <a:pos x="10" y="34"/>
              </a:cxn>
              <a:cxn ang="0">
                <a:pos x="6" y="34"/>
              </a:cxn>
              <a:cxn ang="0">
                <a:pos x="0" y="32"/>
              </a:cxn>
              <a:cxn ang="0">
                <a:pos x="0" y="32"/>
              </a:cxn>
              <a:cxn ang="0">
                <a:pos x="0" y="30"/>
              </a:cxn>
              <a:cxn ang="0">
                <a:pos x="0" y="26"/>
              </a:cxn>
              <a:cxn ang="0">
                <a:pos x="2" y="20"/>
              </a:cxn>
              <a:cxn ang="0">
                <a:pos x="2" y="20"/>
              </a:cxn>
              <a:cxn ang="0">
                <a:pos x="8" y="14"/>
              </a:cxn>
              <a:cxn ang="0">
                <a:pos x="16" y="6"/>
              </a:cxn>
              <a:cxn ang="0">
                <a:pos x="26" y="2"/>
              </a:cxn>
              <a:cxn ang="0">
                <a:pos x="34" y="0"/>
              </a:cxn>
              <a:cxn ang="0">
                <a:pos x="34" y="0"/>
              </a:cxn>
              <a:cxn ang="0">
                <a:pos x="38" y="4"/>
              </a:cxn>
              <a:cxn ang="0">
                <a:pos x="42" y="8"/>
              </a:cxn>
              <a:cxn ang="0">
                <a:pos x="50" y="20"/>
              </a:cxn>
              <a:cxn ang="0">
                <a:pos x="50" y="20"/>
              </a:cxn>
            </a:cxnLst>
            <a:rect l="0" t="0" r="r" b="b"/>
            <a:pathLst>
              <a:path w="58" h="42">
                <a:moveTo>
                  <a:pt x="50" y="20"/>
                </a:moveTo>
                <a:lnTo>
                  <a:pt x="50" y="20"/>
                </a:lnTo>
                <a:lnTo>
                  <a:pt x="56" y="28"/>
                </a:lnTo>
                <a:lnTo>
                  <a:pt x="58" y="32"/>
                </a:lnTo>
                <a:lnTo>
                  <a:pt x="58" y="34"/>
                </a:lnTo>
                <a:lnTo>
                  <a:pt x="58" y="34"/>
                </a:lnTo>
                <a:lnTo>
                  <a:pt x="54" y="36"/>
                </a:lnTo>
                <a:lnTo>
                  <a:pt x="50" y="34"/>
                </a:lnTo>
                <a:lnTo>
                  <a:pt x="50" y="34"/>
                </a:lnTo>
                <a:lnTo>
                  <a:pt x="50" y="34"/>
                </a:lnTo>
                <a:lnTo>
                  <a:pt x="48" y="30"/>
                </a:lnTo>
                <a:lnTo>
                  <a:pt x="44" y="30"/>
                </a:lnTo>
                <a:lnTo>
                  <a:pt x="44" y="30"/>
                </a:lnTo>
                <a:lnTo>
                  <a:pt x="44" y="32"/>
                </a:lnTo>
                <a:lnTo>
                  <a:pt x="44" y="34"/>
                </a:lnTo>
                <a:lnTo>
                  <a:pt x="44" y="34"/>
                </a:lnTo>
                <a:lnTo>
                  <a:pt x="40" y="40"/>
                </a:lnTo>
                <a:lnTo>
                  <a:pt x="34" y="42"/>
                </a:lnTo>
                <a:lnTo>
                  <a:pt x="34" y="42"/>
                </a:lnTo>
                <a:lnTo>
                  <a:pt x="28" y="42"/>
                </a:lnTo>
                <a:lnTo>
                  <a:pt x="24" y="40"/>
                </a:lnTo>
                <a:lnTo>
                  <a:pt x="22" y="38"/>
                </a:lnTo>
                <a:lnTo>
                  <a:pt x="22" y="38"/>
                </a:lnTo>
                <a:lnTo>
                  <a:pt x="24" y="36"/>
                </a:lnTo>
                <a:lnTo>
                  <a:pt x="26" y="32"/>
                </a:lnTo>
                <a:lnTo>
                  <a:pt x="28" y="26"/>
                </a:lnTo>
                <a:lnTo>
                  <a:pt x="28" y="24"/>
                </a:lnTo>
                <a:lnTo>
                  <a:pt x="28" y="24"/>
                </a:lnTo>
                <a:lnTo>
                  <a:pt x="24" y="24"/>
                </a:lnTo>
                <a:lnTo>
                  <a:pt x="20" y="26"/>
                </a:lnTo>
                <a:lnTo>
                  <a:pt x="20" y="26"/>
                </a:lnTo>
                <a:lnTo>
                  <a:pt x="14" y="30"/>
                </a:lnTo>
                <a:lnTo>
                  <a:pt x="10" y="34"/>
                </a:lnTo>
                <a:lnTo>
                  <a:pt x="10" y="34"/>
                </a:lnTo>
                <a:lnTo>
                  <a:pt x="6" y="34"/>
                </a:lnTo>
                <a:lnTo>
                  <a:pt x="0" y="32"/>
                </a:lnTo>
                <a:lnTo>
                  <a:pt x="0" y="32"/>
                </a:lnTo>
                <a:lnTo>
                  <a:pt x="0" y="30"/>
                </a:lnTo>
                <a:lnTo>
                  <a:pt x="0" y="26"/>
                </a:lnTo>
                <a:lnTo>
                  <a:pt x="2" y="20"/>
                </a:lnTo>
                <a:lnTo>
                  <a:pt x="2" y="20"/>
                </a:lnTo>
                <a:lnTo>
                  <a:pt x="8" y="14"/>
                </a:lnTo>
                <a:lnTo>
                  <a:pt x="16" y="6"/>
                </a:lnTo>
                <a:lnTo>
                  <a:pt x="26" y="2"/>
                </a:lnTo>
                <a:lnTo>
                  <a:pt x="34" y="0"/>
                </a:lnTo>
                <a:lnTo>
                  <a:pt x="34" y="0"/>
                </a:lnTo>
                <a:lnTo>
                  <a:pt x="38" y="4"/>
                </a:lnTo>
                <a:lnTo>
                  <a:pt x="42" y="8"/>
                </a:lnTo>
                <a:lnTo>
                  <a:pt x="50" y="20"/>
                </a:lnTo>
                <a:lnTo>
                  <a:pt x="50" y="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1" name="Freeform 341"/>
          <p:cNvSpPr>
            <a:spLocks noChangeAspect="1"/>
          </p:cNvSpPr>
          <p:nvPr/>
        </p:nvSpPr>
        <p:spPr bwMode="auto">
          <a:xfrm>
            <a:off x="10681761" y="5061324"/>
            <a:ext cx="45719" cy="84913"/>
          </a:xfrm>
          <a:custGeom>
            <a:avLst/>
            <a:gdLst/>
            <a:ahLst/>
            <a:cxnLst>
              <a:cxn ang="0">
                <a:pos x="20" y="6"/>
              </a:cxn>
              <a:cxn ang="0">
                <a:pos x="20" y="6"/>
              </a:cxn>
              <a:cxn ang="0">
                <a:pos x="20" y="18"/>
              </a:cxn>
              <a:cxn ang="0">
                <a:pos x="20" y="26"/>
              </a:cxn>
              <a:cxn ang="0">
                <a:pos x="18" y="32"/>
              </a:cxn>
              <a:cxn ang="0">
                <a:pos x="18" y="32"/>
              </a:cxn>
              <a:cxn ang="0">
                <a:pos x="14" y="34"/>
              </a:cxn>
              <a:cxn ang="0">
                <a:pos x="12" y="36"/>
              </a:cxn>
              <a:cxn ang="0">
                <a:pos x="10" y="38"/>
              </a:cxn>
              <a:cxn ang="0">
                <a:pos x="10" y="38"/>
              </a:cxn>
              <a:cxn ang="0">
                <a:pos x="8" y="38"/>
              </a:cxn>
              <a:cxn ang="0">
                <a:pos x="6" y="38"/>
              </a:cxn>
              <a:cxn ang="0">
                <a:pos x="6" y="38"/>
              </a:cxn>
              <a:cxn ang="0">
                <a:pos x="4" y="34"/>
              </a:cxn>
              <a:cxn ang="0">
                <a:pos x="4" y="32"/>
              </a:cxn>
              <a:cxn ang="0">
                <a:pos x="4" y="32"/>
              </a:cxn>
              <a:cxn ang="0">
                <a:pos x="8" y="26"/>
              </a:cxn>
              <a:cxn ang="0">
                <a:pos x="10" y="22"/>
              </a:cxn>
              <a:cxn ang="0">
                <a:pos x="10" y="22"/>
              </a:cxn>
              <a:cxn ang="0">
                <a:pos x="8" y="20"/>
              </a:cxn>
              <a:cxn ang="0">
                <a:pos x="6" y="16"/>
              </a:cxn>
              <a:cxn ang="0">
                <a:pos x="0" y="12"/>
              </a:cxn>
              <a:cxn ang="0">
                <a:pos x="0" y="12"/>
              </a:cxn>
              <a:cxn ang="0">
                <a:pos x="0" y="6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6" y="0"/>
              </a:cxn>
              <a:cxn ang="0">
                <a:pos x="16" y="0"/>
              </a:cxn>
              <a:cxn ang="0">
                <a:pos x="16" y="0"/>
              </a:cxn>
              <a:cxn ang="0">
                <a:pos x="20" y="6"/>
              </a:cxn>
              <a:cxn ang="0">
                <a:pos x="20" y="6"/>
              </a:cxn>
            </a:cxnLst>
            <a:rect l="0" t="0" r="r" b="b"/>
            <a:pathLst>
              <a:path w="20" h="38">
                <a:moveTo>
                  <a:pt x="20" y="6"/>
                </a:moveTo>
                <a:lnTo>
                  <a:pt x="20" y="6"/>
                </a:lnTo>
                <a:lnTo>
                  <a:pt x="20" y="18"/>
                </a:lnTo>
                <a:lnTo>
                  <a:pt x="20" y="26"/>
                </a:lnTo>
                <a:lnTo>
                  <a:pt x="18" y="32"/>
                </a:lnTo>
                <a:lnTo>
                  <a:pt x="18" y="32"/>
                </a:lnTo>
                <a:lnTo>
                  <a:pt x="14" y="34"/>
                </a:lnTo>
                <a:lnTo>
                  <a:pt x="12" y="36"/>
                </a:lnTo>
                <a:lnTo>
                  <a:pt x="10" y="38"/>
                </a:lnTo>
                <a:lnTo>
                  <a:pt x="10" y="38"/>
                </a:lnTo>
                <a:lnTo>
                  <a:pt x="8" y="38"/>
                </a:lnTo>
                <a:lnTo>
                  <a:pt x="6" y="38"/>
                </a:lnTo>
                <a:lnTo>
                  <a:pt x="6" y="38"/>
                </a:lnTo>
                <a:lnTo>
                  <a:pt x="4" y="34"/>
                </a:lnTo>
                <a:lnTo>
                  <a:pt x="4" y="32"/>
                </a:lnTo>
                <a:lnTo>
                  <a:pt x="4" y="32"/>
                </a:lnTo>
                <a:lnTo>
                  <a:pt x="8" y="26"/>
                </a:lnTo>
                <a:lnTo>
                  <a:pt x="10" y="22"/>
                </a:lnTo>
                <a:lnTo>
                  <a:pt x="10" y="22"/>
                </a:lnTo>
                <a:lnTo>
                  <a:pt x="8" y="20"/>
                </a:lnTo>
                <a:lnTo>
                  <a:pt x="6" y="16"/>
                </a:lnTo>
                <a:lnTo>
                  <a:pt x="0" y="12"/>
                </a:lnTo>
                <a:lnTo>
                  <a:pt x="0" y="12"/>
                </a:lnTo>
                <a:lnTo>
                  <a:pt x="0" y="6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6" y="0"/>
                </a:lnTo>
                <a:lnTo>
                  <a:pt x="16" y="0"/>
                </a:lnTo>
                <a:lnTo>
                  <a:pt x="16" y="0"/>
                </a:lnTo>
                <a:lnTo>
                  <a:pt x="20" y="6"/>
                </a:lnTo>
                <a:lnTo>
                  <a:pt x="20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2" name="Freeform 342"/>
          <p:cNvSpPr>
            <a:spLocks noChangeAspect="1"/>
          </p:cNvSpPr>
          <p:nvPr/>
        </p:nvSpPr>
        <p:spPr bwMode="auto">
          <a:xfrm>
            <a:off x="10145106" y="4227347"/>
            <a:ext cx="429974" cy="379141"/>
          </a:xfrm>
          <a:custGeom>
            <a:avLst/>
            <a:gdLst/>
            <a:ahLst/>
            <a:cxnLst>
              <a:cxn ang="0">
                <a:pos x="572" y="406"/>
              </a:cxn>
              <a:cxn ang="0">
                <a:pos x="538" y="444"/>
              </a:cxn>
              <a:cxn ang="0">
                <a:pos x="528" y="516"/>
              </a:cxn>
              <a:cxn ang="0">
                <a:pos x="510" y="522"/>
              </a:cxn>
              <a:cxn ang="0">
                <a:pos x="476" y="502"/>
              </a:cxn>
              <a:cxn ang="0">
                <a:pos x="434" y="498"/>
              </a:cxn>
              <a:cxn ang="0">
                <a:pos x="412" y="510"/>
              </a:cxn>
              <a:cxn ang="0">
                <a:pos x="376" y="510"/>
              </a:cxn>
              <a:cxn ang="0">
                <a:pos x="352" y="520"/>
              </a:cxn>
              <a:cxn ang="0">
                <a:pos x="328" y="496"/>
              </a:cxn>
              <a:cxn ang="0">
                <a:pos x="300" y="504"/>
              </a:cxn>
              <a:cxn ang="0">
                <a:pos x="266" y="490"/>
              </a:cxn>
              <a:cxn ang="0">
                <a:pos x="232" y="454"/>
              </a:cxn>
              <a:cxn ang="0">
                <a:pos x="216" y="444"/>
              </a:cxn>
              <a:cxn ang="0">
                <a:pos x="192" y="428"/>
              </a:cxn>
              <a:cxn ang="0">
                <a:pos x="166" y="420"/>
              </a:cxn>
              <a:cxn ang="0">
                <a:pos x="166" y="436"/>
              </a:cxn>
              <a:cxn ang="0">
                <a:pos x="134" y="430"/>
              </a:cxn>
              <a:cxn ang="0">
                <a:pos x="130" y="406"/>
              </a:cxn>
              <a:cxn ang="0">
                <a:pos x="116" y="400"/>
              </a:cxn>
              <a:cxn ang="0">
                <a:pos x="82" y="382"/>
              </a:cxn>
              <a:cxn ang="0">
                <a:pos x="64" y="368"/>
              </a:cxn>
              <a:cxn ang="0">
                <a:pos x="42" y="384"/>
              </a:cxn>
              <a:cxn ang="0">
                <a:pos x="42" y="350"/>
              </a:cxn>
              <a:cxn ang="0">
                <a:pos x="34" y="314"/>
              </a:cxn>
              <a:cxn ang="0">
                <a:pos x="24" y="268"/>
              </a:cxn>
              <a:cxn ang="0">
                <a:pos x="18" y="214"/>
              </a:cxn>
              <a:cxn ang="0">
                <a:pos x="0" y="194"/>
              </a:cxn>
              <a:cxn ang="0">
                <a:pos x="10" y="162"/>
              </a:cxn>
              <a:cxn ang="0">
                <a:pos x="4" y="114"/>
              </a:cxn>
              <a:cxn ang="0">
                <a:pos x="10" y="108"/>
              </a:cxn>
              <a:cxn ang="0">
                <a:pos x="22" y="104"/>
              </a:cxn>
              <a:cxn ang="0">
                <a:pos x="8" y="96"/>
              </a:cxn>
              <a:cxn ang="0">
                <a:pos x="26" y="86"/>
              </a:cxn>
              <a:cxn ang="0">
                <a:pos x="40" y="76"/>
              </a:cxn>
              <a:cxn ang="0">
                <a:pos x="104" y="56"/>
              </a:cxn>
              <a:cxn ang="0">
                <a:pos x="150" y="24"/>
              </a:cxn>
              <a:cxn ang="0">
                <a:pos x="230" y="0"/>
              </a:cxn>
              <a:cxn ang="0">
                <a:pos x="258" y="14"/>
              </a:cxn>
              <a:cxn ang="0">
                <a:pos x="246" y="14"/>
              </a:cxn>
              <a:cxn ang="0">
                <a:pos x="240" y="16"/>
              </a:cxn>
              <a:cxn ang="0">
                <a:pos x="260" y="50"/>
              </a:cxn>
              <a:cxn ang="0">
                <a:pos x="270" y="46"/>
              </a:cxn>
              <a:cxn ang="0">
                <a:pos x="298" y="34"/>
              </a:cxn>
              <a:cxn ang="0">
                <a:pos x="382" y="42"/>
              </a:cxn>
              <a:cxn ang="0">
                <a:pos x="470" y="26"/>
              </a:cxn>
              <a:cxn ang="0">
                <a:pos x="516" y="42"/>
              </a:cxn>
              <a:cxn ang="0">
                <a:pos x="526" y="70"/>
              </a:cxn>
              <a:cxn ang="0">
                <a:pos x="556" y="156"/>
              </a:cxn>
              <a:cxn ang="0">
                <a:pos x="540" y="198"/>
              </a:cxn>
              <a:cxn ang="0">
                <a:pos x="526" y="222"/>
              </a:cxn>
              <a:cxn ang="0">
                <a:pos x="550" y="250"/>
              </a:cxn>
              <a:cxn ang="0">
                <a:pos x="556" y="296"/>
              </a:cxn>
              <a:cxn ang="0">
                <a:pos x="580" y="338"/>
              </a:cxn>
              <a:cxn ang="0">
                <a:pos x="594" y="372"/>
              </a:cxn>
            </a:cxnLst>
            <a:rect l="0" t="0" r="r" b="b"/>
            <a:pathLst>
              <a:path w="594" h="524">
                <a:moveTo>
                  <a:pt x="594" y="372"/>
                </a:moveTo>
                <a:lnTo>
                  <a:pt x="594" y="372"/>
                </a:lnTo>
                <a:lnTo>
                  <a:pt x="592" y="380"/>
                </a:lnTo>
                <a:lnTo>
                  <a:pt x="590" y="386"/>
                </a:lnTo>
                <a:lnTo>
                  <a:pt x="590" y="386"/>
                </a:lnTo>
                <a:lnTo>
                  <a:pt x="582" y="396"/>
                </a:lnTo>
                <a:lnTo>
                  <a:pt x="572" y="406"/>
                </a:lnTo>
                <a:lnTo>
                  <a:pt x="572" y="406"/>
                </a:lnTo>
                <a:lnTo>
                  <a:pt x="562" y="414"/>
                </a:lnTo>
                <a:lnTo>
                  <a:pt x="554" y="422"/>
                </a:lnTo>
                <a:lnTo>
                  <a:pt x="554" y="422"/>
                </a:lnTo>
                <a:lnTo>
                  <a:pt x="546" y="432"/>
                </a:lnTo>
                <a:lnTo>
                  <a:pt x="538" y="444"/>
                </a:lnTo>
                <a:lnTo>
                  <a:pt x="538" y="444"/>
                </a:lnTo>
                <a:lnTo>
                  <a:pt x="530" y="466"/>
                </a:lnTo>
                <a:lnTo>
                  <a:pt x="524" y="488"/>
                </a:lnTo>
                <a:lnTo>
                  <a:pt x="524" y="488"/>
                </a:lnTo>
                <a:lnTo>
                  <a:pt x="524" y="506"/>
                </a:lnTo>
                <a:lnTo>
                  <a:pt x="524" y="506"/>
                </a:lnTo>
                <a:lnTo>
                  <a:pt x="526" y="512"/>
                </a:lnTo>
                <a:lnTo>
                  <a:pt x="528" y="516"/>
                </a:lnTo>
                <a:lnTo>
                  <a:pt x="528" y="520"/>
                </a:lnTo>
                <a:lnTo>
                  <a:pt x="528" y="520"/>
                </a:lnTo>
                <a:lnTo>
                  <a:pt x="526" y="520"/>
                </a:lnTo>
                <a:lnTo>
                  <a:pt x="522" y="522"/>
                </a:lnTo>
                <a:lnTo>
                  <a:pt x="516" y="522"/>
                </a:lnTo>
                <a:lnTo>
                  <a:pt x="516" y="522"/>
                </a:lnTo>
                <a:lnTo>
                  <a:pt x="510" y="522"/>
                </a:lnTo>
                <a:lnTo>
                  <a:pt x="510" y="522"/>
                </a:lnTo>
                <a:lnTo>
                  <a:pt x="500" y="520"/>
                </a:lnTo>
                <a:lnTo>
                  <a:pt x="500" y="520"/>
                </a:lnTo>
                <a:lnTo>
                  <a:pt x="486" y="510"/>
                </a:lnTo>
                <a:lnTo>
                  <a:pt x="486" y="510"/>
                </a:lnTo>
                <a:lnTo>
                  <a:pt x="476" y="502"/>
                </a:lnTo>
                <a:lnTo>
                  <a:pt x="476" y="502"/>
                </a:lnTo>
                <a:lnTo>
                  <a:pt x="470" y="498"/>
                </a:lnTo>
                <a:lnTo>
                  <a:pt x="464" y="496"/>
                </a:lnTo>
                <a:lnTo>
                  <a:pt x="464" y="496"/>
                </a:lnTo>
                <a:lnTo>
                  <a:pt x="456" y="496"/>
                </a:lnTo>
                <a:lnTo>
                  <a:pt x="448" y="496"/>
                </a:lnTo>
                <a:lnTo>
                  <a:pt x="448" y="496"/>
                </a:lnTo>
                <a:lnTo>
                  <a:pt x="434" y="498"/>
                </a:lnTo>
                <a:lnTo>
                  <a:pt x="434" y="498"/>
                </a:lnTo>
                <a:lnTo>
                  <a:pt x="424" y="504"/>
                </a:lnTo>
                <a:lnTo>
                  <a:pt x="424" y="504"/>
                </a:lnTo>
                <a:lnTo>
                  <a:pt x="420" y="508"/>
                </a:lnTo>
                <a:lnTo>
                  <a:pt x="416" y="512"/>
                </a:lnTo>
                <a:lnTo>
                  <a:pt x="416" y="512"/>
                </a:lnTo>
                <a:lnTo>
                  <a:pt x="412" y="510"/>
                </a:lnTo>
                <a:lnTo>
                  <a:pt x="410" y="508"/>
                </a:lnTo>
                <a:lnTo>
                  <a:pt x="404" y="504"/>
                </a:lnTo>
                <a:lnTo>
                  <a:pt x="404" y="504"/>
                </a:lnTo>
                <a:lnTo>
                  <a:pt x="392" y="504"/>
                </a:lnTo>
                <a:lnTo>
                  <a:pt x="382" y="506"/>
                </a:lnTo>
                <a:lnTo>
                  <a:pt x="382" y="506"/>
                </a:lnTo>
                <a:lnTo>
                  <a:pt x="376" y="510"/>
                </a:lnTo>
                <a:lnTo>
                  <a:pt x="372" y="516"/>
                </a:lnTo>
                <a:lnTo>
                  <a:pt x="372" y="516"/>
                </a:lnTo>
                <a:lnTo>
                  <a:pt x="368" y="520"/>
                </a:lnTo>
                <a:lnTo>
                  <a:pt x="362" y="524"/>
                </a:lnTo>
                <a:lnTo>
                  <a:pt x="362" y="524"/>
                </a:lnTo>
                <a:lnTo>
                  <a:pt x="358" y="522"/>
                </a:lnTo>
                <a:lnTo>
                  <a:pt x="352" y="520"/>
                </a:lnTo>
                <a:lnTo>
                  <a:pt x="352" y="520"/>
                </a:lnTo>
                <a:lnTo>
                  <a:pt x="348" y="516"/>
                </a:lnTo>
                <a:lnTo>
                  <a:pt x="344" y="510"/>
                </a:lnTo>
                <a:lnTo>
                  <a:pt x="344" y="510"/>
                </a:lnTo>
                <a:lnTo>
                  <a:pt x="332" y="500"/>
                </a:lnTo>
                <a:lnTo>
                  <a:pt x="332" y="500"/>
                </a:lnTo>
                <a:lnTo>
                  <a:pt x="328" y="496"/>
                </a:lnTo>
                <a:lnTo>
                  <a:pt x="324" y="494"/>
                </a:lnTo>
                <a:lnTo>
                  <a:pt x="324" y="494"/>
                </a:lnTo>
                <a:lnTo>
                  <a:pt x="318" y="496"/>
                </a:lnTo>
                <a:lnTo>
                  <a:pt x="312" y="500"/>
                </a:lnTo>
                <a:lnTo>
                  <a:pt x="312" y="500"/>
                </a:lnTo>
                <a:lnTo>
                  <a:pt x="306" y="502"/>
                </a:lnTo>
                <a:lnTo>
                  <a:pt x="300" y="504"/>
                </a:lnTo>
                <a:lnTo>
                  <a:pt x="300" y="504"/>
                </a:lnTo>
                <a:lnTo>
                  <a:pt x="294" y="500"/>
                </a:lnTo>
                <a:lnTo>
                  <a:pt x="288" y="498"/>
                </a:lnTo>
                <a:lnTo>
                  <a:pt x="288" y="498"/>
                </a:lnTo>
                <a:lnTo>
                  <a:pt x="276" y="494"/>
                </a:lnTo>
                <a:lnTo>
                  <a:pt x="266" y="490"/>
                </a:lnTo>
                <a:lnTo>
                  <a:pt x="266" y="490"/>
                </a:lnTo>
                <a:lnTo>
                  <a:pt x="260" y="482"/>
                </a:lnTo>
                <a:lnTo>
                  <a:pt x="254" y="474"/>
                </a:lnTo>
                <a:lnTo>
                  <a:pt x="248" y="466"/>
                </a:lnTo>
                <a:lnTo>
                  <a:pt x="242" y="458"/>
                </a:lnTo>
                <a:lnTo>
                  <a:pt x="242" y="458"/>
                </a:lnTo>
                <a:lnTo>
                  <a:pt x="238" y="456"/>
                </a:lnTo>
                <a:lnTo>
                  <a:pt x="232" y="454"/>
                </a:lnTo>
                <a:lnTo>
                  <a:pt x="232" y="454"/>
                </a:lnTo>
                <a:lnTo>
                  <a:pt x="226" y="456"/>
                </a:lnTo>
                <a:lnTo>
                  <a:pt x="226" y="456"/>
                </a:lnTo>
                <a:lnTo>
                  <a:pt x="220" y="452"/>
                </a:lnTo>
                <a:lnTo>
                  <a:pt x="216" y="448"/>
                </a:lnTo>
                <a:lnTo>
                  <a:pt x="216" y="448"/>
                </a:lnTo>
                <a:lnTo>
                  <a:pt x="216" y="444"/>
                </a:lnTo>
                <a:lnTo>
                  <a:pt x="216" y="440"/>
                </a:lnTo>
                <a:lnTo>
                  <a:pt x="216" y="434"/>
                </a:lnTo>
                <a:lnTo>
                  <a:pt x="216" y="430"/>
                </a:lnTo>
                <a:lnTo>
                  <a:pt x="216" y="430"/>
                </a:lnTo>
                <a:lnTo>
                  <a:pt x="210" y="430"/>
                </a:lnTo>
                <a:lnTo>
                  <a:pt x="204" y="428"/>
                </a:lnTo>
                <a:lnTo>
                  <a:pt x="192" y="428"/>
                </a:lnTo>
                <a:lnTo>
                  <a:pt x="192" y="428"/>
                </a:lnTo>
                <a:lnTo>
                  <a:pt x="186" y="426"/>
                </a:lnTo>
                <a:lnTo>
                  <a:pt x="178" y="422"/>
                </a:lnTo>
                <a:lnTo>
                  <a:pt x="172" y="420"/>
                </a:lnTo>
                <a:lnTo>
                  <a:pt x="168" y="418"/>
                </a:lnTo>
                <a:lnTo>
                  <a:pt x="166" y="420"/>
                </a:lnTo>
                <a:lnTo>
                  <a:pt x="166" y="420"/>
                </a:lnTo>
                <a:lnTo>
                  <a:pt x="164" y="422"/>
                </a:lnTo>
                <a:lnTo>
                  <a:pt x="164" y="426"/>
                </a:lnTo>
                <a:lnTo>
                  <a:pt x="164" y="426"/>
                </a:lnTo>
                <a:lnTo>
                  <a:pt x="166" y="430"/>
                </a:lnTo>
                <a:lnTo>
                  <a:pt x="168" y="432"/>
                </a:lnTo>
                <a:lnTo>
                  <a:pt x="168" y="432"/>
                </a:lnTo>
                <a:lnTo>
                  <a:pt x="166" y="436"/>
                </a:lnTo>
                <a:lnTo>
                  <a:pt x="162" y="438"/>
                </a:lnTo>
                <a:lnTo>
                  <a:pt x="156" y="442"/>
                </a:lnTo>
                <a:lnTo>
                  <a:pt x="156" y="442"/>
                </a:lnTo>
                <a:lnTo>
                  <a:pt x="152" y="440"/>
                </a:lnTo>
                <a:lnTo>
                  <a:pt x="148" y="438"/>
                </a:lnTo>
                <a:lnTo>
                  <a:pt x="148" y="438"/>
                </a:lnTo>
                <a:lnTo>
                  <a:pt x="134" y="430"/>
                </a:lnTo>
                <a:lnTo>
                  <a:pt x="128" y="424"/>
                </a:lnTo>
                <a:lnTo>
                  <a:pt x="126" y="418"/>
                </a:lnTo>
                <a:lnTo>
                  <a:pt x="126" y="418"/>
                </a:lnTo>
                <a:lnTo>
                  <a:pt x="126" y="416"/>
                </a:lnTo>
                <a:lnTo>
                  <a:pt x="128" y="412"/>
                </a:lnTo>
                <a:lnTo>
                  <a:pt x="130" y="406"/>
                </a:lnTo>
                <a:lnTo>
                  <a:pt x="130" y="406"/>
                </a:lnTo>
                <a:lnTo>
                  <a:pt x="130" y="404"/>
                </a:lnTo>
                <a:lnTo>
                  <a:pt x="130" y="404"/>
                </a:lnTo>
                <a:lnTo>
                  <a:pt x="130" y="402"/>
                </a:lnTo>
                <a:lnTo>
                  <a:pt x="130" y="402"/>
                </a:lnTo>
                <a:lnTo>
                  <a:pt x="124" y="400"/>
                </a:lnTo>
                <a:lnTo>
                  <a:pt x="116" y="400"/>
                </a:lnTo>
                <a:lnTo>
                  <a:pt x="116" y="400"/>
                </a:lnTo>
                <a:lnTo>
                  <a:pt x="112" y="394"/>
                </a:lnTo>
                <a:lnTo>
                  <a:pt x="106" y="386"/>
                </a:lnTo>
                <a:lnTo>
                  <a:pt x="106" y="386"/>
                </a:lnTo>
                <a:lnTo>
                  <a:pt x="102" y="384"/>
                </a:lnTo>
                <a:lnTo>
                  <a:pt x="94" y="384"/>
                </a:lnTo>
                <a:lnTo>
                  <a:pt x="82" y="382"/>
                </a:lnTo>
                <a:lnTo>
                  <a:pt x="82" y="382"/>
                </a:lnTo>
                <a:lnTo>
                  <a:pt x="78" y="384"/>
                </a:lnTo>
                <a:lnTo>
                  <a:pt x="74" y="384"/>
                </a:lnTo>
                <a:lnTo>
                  <a:pt x="74" y="384"/>
                </a:lnTo>
                <a:lnTo>
                  <a:pt x="72" y="378"/>
                </a:lnTo>
                <a:lnTo>
                  <a:pt x="68" y="372"/>
                </a:lnTo>
                <a:lnTo>
                  <a:pt x="68" y="372"/>
                </a:lnTo>
                <a:lnTo>
                  <a:pt x="64" y="368"/>
                </a:lnTo>
                <a:lnTo>
                  <a:pt x="58" y="366"/>
                </a:lnTo>
                <a:lnTo>
                  <a:pt x="58" y="366"/>
                </a:lnTo>
                <a:lnTo>
                  <a:pt x="54" y="370"/>
                </a:lnTo>
                <a:lnTo>
                  <a:pt x="50" y="376"/>
                </a:lnTo>
                <a:lnTo>
                  <a:pt x="46" y="380"/>
                </a:lnTo>
                <a:lnTo>
                  <a:pt x="42" y="384"/>
                </a:lnTo>
                <a:lnTo>
                  <a:pt x="42" y="384"/>
                </a:lnTo>
                <a:lnTo>
                  <a:pt x="38" y="382"/>
                </a:lnTo>
                <a:lnTo>
                  <a:pt x="34" y="380"/>
                </a:lnTo>
                <a:lnTo>
                  <a:pt x="34" y="380"/>
                </a:lnTo>
                <a:lnTo>
                  <a:pt x="36" y="374"/>
                </a:lnTo>
                <a:lnTo>
                  <a:pt x="38" y="370"/>
                </a:lnTo>
                <a:lnTo>
                  <a:pt x="38" y="370"/>
                </a:lnTo>
                <a:lnTo>
                  <a:pt x="42" y="350"/>
                </a:lnTo>
                <a:lnTo>
                  <a:pt x="42" y="350"/>
                </a:lnTo>
                <a:lnTo>
                  <a:pt x="44" y="340"/>
                </a:lnTo>
                <a:lnTo>
                  <a:pt x="44" y="330"/>
                </a:lnTo>
                <a:lnTo>
                  <a:pt x="44" y="330"/>
                </a:lnTo>
                <a:lnTo>
                  <a:pt x="42" y="324"/>
                </a:lnTo>
                <a:lnTo>
                  <a:pt x="42" y="324"/>
                </a:lnTo>
                <a:lnTo>
                  <a:pt x="34" y="314"/>
                </a:lnTo>
                <a:lnTo>
                  <a:pt x="28" y="310"/>
                </a:lnTo>
                <a:lnTo>
                  <a:pt x="26" y="304"/>
                </a:lnTo>
                <a:lnTo>
                  <a:pt x="26" y="304"/>
                </a:lnTo>
                <a:lnTo>
                  <a:pt x="24" y="292"/>
                </a:lnTo>
                <a:lnTo>
                  <a:pt x="24" y="278"/>
                </a:lnTo>
                <a:lnTo>
                  <a:pt x="24" y="278"/>
                </a:lnTo>
                <a:lnTo>
                  <a:pt x="24" y="268"/>
                </a:lnTo>
                <a:lnTo>
                  <a:pt x="24" y="268"/>
                </a:lnTo>
                <a:lnTo>
                  <a:pt x="22" y="250"/>
                </a:lnTo>
                <a:lnTo>
                  <a:pt x="22" y="250"/>
                </a:lnTo>
                <a:lnTo>
                  <a:pt x="18" y="240"/>
                </a:lnTo>
                <a:lnTo>
                  <a:pt x="18" y="240"/>
                </a:lnTo>
                <a:lnTo>
                  <a:pt x="18" y="228"/>
                </a:lnTo>
                <a:lnTo>
                  <a:pt x="18" y="214"/>
                </a:lnTo>
                <a:lnTo>
                  <a:pt x="18" y="214"/>
                </a:lnTo>
                <a:lnTo>
                  <a:pt x="16" y="206"/>
                </a:lnTo>
                <a:lnTo>
                  <a:pt x="16" y="206"/>
                </a:lnTo>
                <a:lnTo>
                  <a:pt x="12" y="204"/>
                </a:lnTo>
                <a:lnTo>
                  <a:pt x="8" y="200"/>
                </a:lnTo>
                <a:lnTo>
                  <a:pt x="4" y="198"/>
                </a:lnTo>
                <a:lnTo>
                  <a:pt x="0" y="194"/>
                </a:lnTo>
                <a:lnTo>
                  <a:pt x="0" y="194"/>
                </a:lnTo>
                <a:lnTo>
                  <a:pt x="0" y="188"/>
                </a:lnTo>
                <a:lnTo>
                  <a:pt x="0" y="188"/>
                </a:lnTo>
                <a:lnTo>
                  <a:pt x="4" y="174"/>
                </a:lnTo>
                <a:lnTo>
                  <a:pt x="4" y="174"/>
                </a:lnTo>
                <a:lnTo>
                  <a:pt x="10" y="162"/>
                </a:lnTo>
                <a:lnTo>
                  <a:pt x="10" y="162"/>
                </a:lnTo>
                <a:lnTo>
                  <a:pt x="12" y="150"/>
                </a:lnTo>
                <a:lnTo>
                  <a:pt x="12" y="150"/>
                </a:lnTo>
                <a:lnTo>
                  <a:pt x="12" y="140"/>
                </a:lnTo>
                <a:lnTo>
                  <a:pt x="12" y="132"/>
                </a:lnTo>
                <a:lnTo>
                  <a:pt x="12" y="132"/>
                </a:lnTo>
                <a:lnTo>
                  <a:pt x="8" y="124"/>
                </a:lnTo>
                <a:lnTo>
                  <a:pt x="4" y="114"/>
                </a:lnTo>
                <a:lnTo>
                  <a:pt x="4" y="114"/>
                </a:lnTo>
                <a:lnTo>
                  <a:pt x="2" y="110"/>
                </a:lnTo>
                <a:lnTo>
                  <a:pt x="2" y="108"/>
                </a:lnTo>
                <a:lnTo>
                  <a:pt x="2" y="106"/>
                </a:lnTo>
                <a:lnTo>
                  <a:pt x="2" y="106"/>
                </a:lnTo>
                <a:lnTo>
                  <a:pt x="6" y="106"/>
                </a:lnTo>
                <a:lnTo>
                  <a:pt x="10" y="108"/>
                </a:lnTo>
                <a:lnTo>
                  <a:pt x="14" y="112"/>
                </a:lnTo>
                <a:lnTo>
                  <a:pt x="18" y="114"/>
                </a:lnTo>
                <a:lnTo>
                  <a:pt x="18" y="114"/>
                </a:lnTo>
                <a:lnTo>
                  <a:pt x="20" y="110"/>
                </a:lnTo>
                <a:lnTo>
                  <a:pt x="22" y="108"/>
                </a:lnTo>
                <a:lnTo>
                  <a:pt x="22" y="108"/>
                </a:lnTo>
                <a:lnTo>
                  <a:pt x="22" y="104"/>
                </a:lnTo>
                <a:lnTo>
                  <a:pt x="22" y="100"/>
                </a:lnTo>
                <a:lnTo>
                  <a:pt x="22" y="100"/>
                </a:lnTo>
                <a:lnTo>
                  <a:pt x="20" y="98"/>
                </a:lnTo>
                <a:lnTo>
                  <a:pt x="14" y="98"/>
                </a:lnTo>
                <a:lnTo>
                  <a:pt x="10" y="98"/>
                </a:lnTo>
                <a:lnTo>
                  <a:pt x="8" y="96"/>
                </a:lnTo>
                <a:lnTo>
                  <a:pt x="8" y="96"/>
                </a:lnTo>
                <a:lnTo>
                  <a:pt x="10" y="94"/>
                </a:lnTo>
                <a:lnTo>
                  <a:pt x="12" y="92"/>
                </a:lnTo>
                <a:lnTo>
                  <a:pt x="16" y="88"/>
                </a:lnTo>
                <a:lnTo>
                  <a:pt x="16" y="88"/>
                </a:lnTo>
                <a:lnTo>
                  <a:pt x="22" y="86"/>
                </a:lnTo>
                <a:lnTo>
                  <a:pt x="26" y="86"/>
                </a:lnTo>
                <a:lnTo>
                  <a:pt x="26" y="86"/>
                </a:lnTo>
                <a:lnTo>
                  <a:pt x="28" y="88"/>
                </a:lnTo>
                <a:lnTo>
                  <a:pt x="28" y="90"/>
                </a:lnTo>
                <a:lnTo>
                  <a:pt x="28" y="90"/>
                </a:lnTo>
                <a:lnTo>
                  <a:pt x="32" y="88"/>
                </a:lnTo>
                <a:lnTo>
                  <a:pt x="34" y="84"/>
                </a:lnTo>
                <a:lnTo>
                  <a:pt x="40" y="76"/>
                </a:lnTo>
                <a:lnTo>
                  <a:pt x="40" y="76"/>
                </a:lnTo>
                <a:lnTo>
                  <a:pt x="54" y="70"/>
                </a:lnTo>
                <a:lnTo>
                  <a:pt x="54" y="70"/>
                </a:lnTo>
                <a:lnTo>
                  <a:pt x="72" y="66"/>
                </a:lnTo>
                <a:lnTo>
                  <a:pt x="72" y="66"/>
                </a:lnTo>
                <a:lnTo>
                  <a:pt x="88" y="62"/>
                </a:lnTo>
                <a:lnTo>
                  <a:pt x="104" y="56"/>
                </a:lnTo>
                <a:lnTo>
                  <a:pt x="104" y="56"/>
                </a:lnTo>
                <a:lnTo>
                  <a:pt x="112" y="50"/>
                </a:lnTo>
                <a:lnTo>
                  <a:pt x="120" y="42"/>
                </a:lnTo>
                <a:lnTo>
                  <a:pt x="128" y="34"/>
                </a:lnTo>
                <a:lnTo>
                  <a:pt x="136" y="28"/>
                </a:lnTo>
                <a:lnTo>
                  <a:pt x="136" y="28"/>
                </a:lnTo>
                <a:lnTo>
                  <a:pt x="150" y="24"/>
                </a:lnTo>
                <a:lnTo>
                  <a:pt x="150" y="24"/>
                </a:lnTo>
                <a:lnTo>
                  <a:pt x="162" y="16"/>
                </a:lnTo>
                <a:lnTo>
                  <a:pt x="174" y="10"/>
                </a:lnTo>
                <a:lnTo>
                  <a:pt x="174" y="10"/>
                </a:lnTo>
                <a:lnTo>
                  <a:pt x="194" y="4"/>
                </a:lnTo>
                <a:lnTo>
                  <a:pt x="216" y="0"/>
                </a:lnTo>
                <a:lnTo>
                  <a:pt x="216" y="0"/>
                </a:lnTo>
                <a:lnTo>
                  <a:pt x="230" y="0"/>
                </a:lnTo>
                <a:lnTo>
                  <a:pt x="230" y="0"/>
                </a:lnTo>
                <a:lnTo>
                  <a:pt x="240" y="2"/>
                </a:lnTo>
                <a:lnTo>
                  <a:pt x="240" y="2"/>
                </a:lnTo>
                <a:lnTo>
                  <a:pt x="250" y="6"/>
                </a:lnTo>
                <a:lnTo>
                  <a:pt x="250" y="6"/>
                </a:lnTo>
                <a:lnTo>
                  <a:pt x="254" y="10"/>
                </a:lnTo>
                <a:lnTo>
                  <a:pt x="258" y="14"/>
                </a:lnTo>
                <a:lnTo>
                  <a:pt x="258" y="14"/>
                </a:lnTo>
                <a:lnTo>
                  <a:pt x="258" y="18"/>
                </a:lnTo>
                <a:lnTo>
                  <a:pt x="256" y="20"/>
                </a:lnTo>
                <a:lnTo>
                  <a:pt x="256" y="20"/>
                </a:lnTo>
                <a:lnTo>
                  <a:pt x="254" y="20"/>
                </a:lnTo>
                <a:lnTo>
                  <a:pt x="252" y="18"/>
                </a:lnTo>
                <a:lnTo>
                  <a:pt x="246" y="14"/>
                </a:lnTo>
                <a:lnTo>
                  <a:pt x="242" y="10"/>
                </a:lnTo>
                <a:lnTo>
                  <a:pt x="240" y="10"/>
                </a:lnTo>
                <a:lnTo>
                  <a:pt x="238" y="10"/>
                </a:lnTo>
                <a:lnTo>
                  <a:pt x="238" y="10"/>
                </a:lnTo>
                <a:lnTo>
                  <a:pt x="238" y="12"/>
                </a:lnTo>
                <a:lnTo>
                  <a:pt x="240" y="16"/>
                </a:lnTo>
                <a:lnTo>
                  <a:pt x="240" y="16"/>
                </a:lnTo>
                <a:lnTo>
                  <a:pt x="246" y="32"/>
                </a:lnTo>
                <a:lnTo>
                  <a:pt x="250" y="42"/>
                </a:lnTo>
                <a:lnTo>
                  <a:pt x="254" y="48"/>
                </a:lnTo>
                <a:lnTo>
                  <a:pt x="254" y="48"/>
                </a:lnTo>
                <a:lnTo>
                  <a:pt x="256" y="50"/>
                </a:lnTo>
                <a:lnTo>
                  <a:pt x="260" y="50"/>
                </a:lnTo>
                <a:lnTo>
                  <a:pt x="260" y="50"/>
                </a:lnTo>
                <a:lnTo>
                  <a:pt x="262" y="46"/>
                </a:lnTo>
                <a:lnTo>
                  <a:pt x="262" y="46"/>
                </a:lnTo>
                <a:lnTo>
                  <a:pt x="264" y="44"/>
                </a:lnTo>
                <a:lnTo>
                  <a:pt x="266" y="42"/>
                </a:lnTo>
                <a:lnTo>
                  <a:pt x="266" y="42"/>
                </a:lnTo>
                <a:lnTo>
                  <a:pt x="268" y="44"/>
                </a:lnTo>
                <a:lnTo>
                  <a:pt x="270" y="46"/>
                </a:lnTo>
                <a:lnTo>
                  <a:pt x="270" y="46"/>
                </a:lnTo>
                <a:lnTo>
                  <a:pt x="276" y="44"/>
                </a:lnTo>
                <a:lnTo>
                  <a:pt x="280" y="42"/>
                </a:lnTo>
                <a:lnTo>
                  <a:pt x="280" y="42"/>
                </a:lnTo>
                <a:lnTo>
                  <a:pt x="294" y="38"/>
                </a:lnTo>
                <a:lnTo>
                  <a:pt x="294" y="38"/>
                </a:lnTo>
                <a:lnTo>
                  <a:pt x="298" y="34"/>
                </a:lnTo>
                <a:lnTo>
                  <a:pt x="304" y="32"/>
                </a:lnTo>
                <a:lnTo>
                  <a:pt x="304" y="32"/>
                </a:lnTo>
                <a:lnTo>
                  <a:pt x="310" y="34"/>
                </a:lnTo>
                <a:lnTo>
                  <a:pt x="318" y="36"/>
                </a:lnTo>
                <a:lnTo>
                  <a:pt x="318" y="36"/>
                </a:lnTo>
                <a:lnTo>
                  <a:pt x="350" y="40"/>
                </a:lnTo>
                <a:lnTo>
                  <a:pt x="382" y="42"/>
                </a:lnTo>
                <a:lnTo>
                  <a:pt x="382" y="42"/>
                </a:lnTo>
                <a:lnTo>
                  <a:pt x="408" y="42"/>
                </a:lnTo>
                <a:lnTo>
                  <a:pt x="432" y="38"/>
                </a:lnTo>
                <a:lnTo>
                  <a:pt x="432" y="38"/>
                </a:lnTo>
                <a:lnTo>
                  <a:pt x="458" y="30"/>
                </a:lnTo>
                <a:lnTo>
                  <a:pt x="458" y="30"/>
                </a:lnTo>
                <a:lnTo>
                  <a:pt x="470" y="26"/>
                </a:lnTo>
                <a:lnTo>
                  <a:pt x="480" y="24"/>
                </a:lnTo>
                <a:lnTo>
                  <a:pt x="480" y="24"/>
                </a:lnTo>
                <a:lnTo>
                  <a:pt x="488" y="28"/>
                </a:lnTo>
                <a:lnTo>
                  <a:pt x="496" y="30"/>
                </a:lnTo>
                <a:lnTo>
                  <a:pt x="496" y="30"/>
                </a:lnTo>
                <a:lnTo>
                  <a:pt x="506" y="36"/>
                </a:lnTo>
                <a:lnTo>
                  <a:pt x="516" y="42"/>
                </a:lnTo>
                <a:lnTo>
                  <a:pt x="516" y="42"/>
                </a:lnTo>
                <a:lnTo>
                  <a:pt x="520" y="48"/>
                </a:lnTo>
                <a:lnTo>
                  <a:pt x="522" y="52"/>
                </a:lnTo>
                <a:lnTo>
                  <a:pt x="522" y="52"/>
                </a:lnTo>
                <a:lnTo>
                  <a:pt x="524" y="60"/>
                </a:lnTo>
                <a:lnTo>
                  <a:pt x="524" y="60"/>
                </a:lnTo>
                <a:lnTo>
                  <a:pt x="526" y="70"/>
                </a:lnTo>
                <a:lnTo>
                  <a:pt x="526" y="70"/>
                </a:lnTo>
                <a:lnTo>
                  <a:pt x="540" y="106"/>
                </a:lnTo>
                <a:lnTo>
                  <a:pt x="548" y="124"/>
                </a:lnTo>
                <a:lnTo>
                  <a:pt x="554" y="140"/>
                </a:lnTo>
                <a:lnTo>
                  <a:pt x="554" y="140"/>
                </a:lnTo>
                <a:lnTo>
                  <a:pt x="556" y="156"/>
                </a:lnTo>
                <a:lnTo>
                  <a:pt x="556" y="156"/>
                </a:lnTo>
                <a:lnTo>
                  <a:pt x="558" y="166"/>
                </a:lnTo>
                <a:lnTo>
                  <a:pt x="556" y="174"/>
                </a:lnTo>
                <a:lnTo>
                  <a:pt x="556" y="174"/>
                </a:lnTo>
                <a:lnTo>
                  <a:pt x="552" y="184"/>
                </a:lnTo>
                <a:lnTo>
                  <a:pt x="548" y="192"/>
                </a:lnTo>
                <a:lnTo>
                  <a:pt x="548" y="192"/>
                </a:lnTo>
                <a:lnTo>
                  <a:pt x="540" y="198"/>
                </a:lnTo>
                <a:lnTo>
                  <a:pt x="532" y="204"/>
                </a:lnTo>
                <a:lnTo>
                  <a:pt x="532" y="204"/>
                </a:lnTo>
                <a:lnTo>
                  <a:pt x="526" y="210"/>
                </a:lnTo>
                <a:lnTo>
                  <a:pt x="524" y="214"/>
                </a:lnTo>
                <a:lnTo>
                  <a:pt x="524" y="218"/>
                </a:lnTo>
                <a:lnTo>
                  <a:pt x="524" y="218"/>
                </a:lnTo>
                <a:lnTo>
                  <a:pt x="526" y="222"/>
                </a:lnTo>
                <a:lnTo>
                  <a:pt x="530" y="228"/>
                </a:lnTo>
                <a:lnTo>
                  <a:pt x="530" y="228"/>
                </a:lnTo>
                <a:lnTo>
                  <a:pt x="540" y="234"/>
                </a:lnTo>
                <a:lnTo>
                  <a:pt x="544" y="236"/>
                </a:lnTo>
                <a:lnTo>
                  <a:pt x="548" y="240"/>
                </a:lnTo>
                <a:lnTo>
                  <a:pt x="548" y="240"/>
                </a:lnTo>
                <a:lnTo>
                  <a:pt x="550" y="250"/>
                </a:lnTo>
                <a:lnTo>
                  <a:pt x="550" y="262"/>
                </a:lnTo>
                <a:lnTo>
                  <a:pt x="548" y="284"/>
                </a:lnTo>
                <a:lnTo>
                  <a:pt x="548" y="284"/>
                </a:lnTo>
                <a:lnTo>
                  <a:pt x="550" y="286"/>
                </a:lnTo>
                <a:lnTo>
                  <a:pt x="552" y="290"/>
                </a:lnTo>
                <a:lnTo>
                  <a:pt x="556" y="296"/>
                </a:lnTo>
                <a:lnTo>
                  <a:pt x="556" y="296"/>
                </a:lnTo>
                <a:lnTo>
                  <a:pt x="560" y="310"/>
                </a:lnTo>
                <a:lnTo>
                  <a:pt x="560" y="310"/>
                </a:lnTo>
                <a:lnTo>
                  <a:pt x="570" y="328"/>
                </a:lnTo>
                <a:lnTo>
                  <a:pt x="570" y="328"/>
                </a:lnTo>
                <a:lnTo>
                  <a:pt x="572" y="332"/>
                </a:lnTo>
                <a:lnTo>
                  <a:pt x="572" y="332"/>
                </a:lnTo>
                <a:lnTo>
                  <a:pt x="580" y="338"/>
                </a:lnTo>
                <a:lnTo>
                  <a:pt x="586" y="344"/>
                </a:lnTo>
                <a:lnTo>
                  <a:pt x="586" y="344"/>
                </a:lnTo>
                <a:lnTo>
                  <a:pt x="586" y="350"/>
                </a:lnTo>
                <a:lnTo>
                  <a:pt x="586" y="356"/>
                </a:lnTo>
                <a:lnTo>
                  <a:pt x="586" y="356"/>
                </a:lnTo>
                <a:lnTo>
                  <a:pt x="590" y="364"/>
                </a:lnTo>
                <a:lnTo>
                  <a:pt x="594" y="372"/>
                </a:lnTo>
                <a:lnTo>
                  <a:pt x="594" y="37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3" name="Freeform 343"/>
          <p:cNvSpPr>
            <a:spLocks noChangeAspect="1"/>
          </p:cNvSpPr>
          <p:nvPr/>
        </p:nvSpPr>
        <p:spPr bwMode="auto">
          <a:xfrm>
            <a:off x="10281225" y="4558776"/>
            <a:ext cx="247818" cy="127086"/>
          </a:xfrm>
          <a:custGeom>
            <a:avLst/>
            <a:gdLst/>
            <a:ahLst/>
            <a:cxnLst>
              <a:cxn ang="0">
                <a:pos x="12" y="138"/>
              </a:cxn>
              <a:cxn ang="0">
                <a:pos x="4" y="118"/>
              </a:cxn>
              <a:cxn ang="0">
                <a:pos x="0" y="106"/>
              </a:cxn>
              <a:cxn ang="0">
                <a:pos x="8" y="92"/>
              </a:cxn>
              <a:cxn ang="0">
                <a:pos x="14" y="80"/>
              </a:cxn>
              <a:cxn ang="0">
                <a:pos x="22" y="82"/>
              </a:cxn>
              <a:cxn ang="0">
                <a:pos x="28" y="86"/>
              </a:cxn>
              <a:cxn ang="0">
                <a:pos x="46" y="84"/>
              </a:cxn>
              <a:cxn ang="0">
                <a:pos x="60" y="72"/>
              </a:cxn>
              <a:cxn ang="0">
                <a:pos x="60" y="64"/>
              </a:cxn>
              <a:cxn ang="0">
                <a:pos x="70" y="62"/>
              </a:cxn>
              <a:cxn ang="0">
                <a:pos x="76" y="50"/>
              </a:cxn>
              <a:cxn ang="0">
                <a:pos x="76" y="36"/>
              </a:cxn>
              <a:cxn ang="0">
                <a:pos x="82" y="30"/>
              </a:cxn>
              <a:cxn ang="0">
                <a:pos x="90" y="24"/>
              </a:cxn>
              <a:cxn ang="0">
                <a:pos x="96" y="14"/>
              </a:cxn>
              <a:cxn ang="0">
                <a:pos x="106" y="12"/>
              </a:cxn>
              <a:cxn ang="0">
                <a:pos x="116" y="8"/>
              </a:cxn>
              <a:cxn ang="0">
                <a:pos x="126" y="6"/>
              </a:cxn>
              <a:cxn ang="0">
                <a:pos x="138" y="8"/>
              </a:cxn>
              <a:cxn ang="0">
                <a:pos x="150" y="2"/>
              </a:cxn>
              <a:cxn ang="0">
                <a:pos x="160" y="2"/>
              </a:cxn>
              <a:cxn ang="0">
                <a:pos x="176" y="16"/>
              </a:cxn>
              <a:cxn ang="0">
                <a:pos x="184" y="26"/>
              </a:cxn>
              <a:cxn ang="0">
                <a:pos x="194" y="30"/>
              </a:cxn>
              <a:cxn ang="0">
                <a:pos x="204" y="22"/>
              </a:cxn>
              <a:cxn ang="0">
                <a:pos x="214" y="12"/>
              </a:cxn>
              <a:cxn ang="0">
                <a:pos x="236" y="10"/>
              </a:cxn>
              <a:cxn ang="0">
                <a:pos x="244" y="16"/>
              </a:cxn>
              <a:cxn ang="0">
                <a:pos x="252" y="14"/>
              </a:cxn>
              <a:cxn ang="0">
                <a:pos x="266" y="4"/>
              </a:cxn>
              <a:cxn ang="0">
                <a:pos x="280" y="2"/>
              </a:cxn>
              <a:cxn ang="0">
                <a:pos x="296" y="2"/>
              </a:cxn>
              <a:cxn ang="0">
                <a:pos x="308" y="8"/>
              </a:cxn>
              <a:cxn ang="0">
                <a:pos x="332" y="26"/>
              </a:cxn>
              <a:cxn ang="0">
                <a:pos x="342" y="28"/>
              </a:cxn>
              <a:cxn ang="0">
                <a:pos x="342" y="36"/>
              </a:cxn>
              <a:cxn ang="0">
                <a:pos x="332" y="70"/>
              </a:cxn>
              <a:cxn ang="0">
                <a:pos x="328" y="96"/>
              </a:cxn>
              <a:cxn ang="0">
                <a:pos x="314" y="102"/>
              </a:cxn>
              <a:cxn ang="0">
                <a:pos x="294" y="90"/>
              </a:cxn>
              <a:cxn ang="0">
                <a:pos x="276" y="88"/>
              </a:cxn>
              <a:cxn ang="0">
                <a:pos x="262" y="92"/>
              </a:cxn>
              <a:cxn ang="0">
                <a:pos x="244" y="92"/>
              </a:cxn>
              <a:cxn ang="0">
                <a:pos x="224" y="102"/>
              </a:cxn>
              <a:cxn ang="0">
                <a:pos x="220" y="116"/>
              </a:cxn>
              <a:cxn ang="0">
                <a:pos x="208" y="120"/>
              </a:cxn>
              <a:cxn ang="0">
                <a:pos x="194" y="130"/>
              </a:cxn>
              <a:cxn ang="0">
                <a:pos x="184" y="126"/>
              </a:cxn>
              <a:cxn ang="0">
                <a:pos x="174" y="124"/>
              </a:cxn>
              <a:cxn ang="0">
                <a:pos x="156" y="136"/>
              </a:cxn>
              <a:cxn ang="0">
                <a:pos x="130" y="144"/>
              </a:cxn>
              <a:cxn ang="0">
                <a:pos x="118" y="152"/>
              </a:cxn>
              <a:cxn ang="0">
                <a:pos x="108" y="172"/>
              </a:cxn>
              <a:cxn ang="0">
                <a:pos x="100" y="172"/>
              </a:cxn>
              <a:cxn ang="0">
                <a:pos x="62" y="174"/>
              </a:cxn>
              <a:cxn ang="0">
                <a:pos x="46" y="166"/>
              </a:cxn>
              <a:cxn ang="0">
                <a:pos x="24" y="150"/>
              </a:cxn>
              <a:cxn ang="0">
                <a:pos x="18" y="146"/>
              </a:cxn>
            </a:cxnLst>
            <a:rect l="0" t="0" r="r" b="b"/>
            <a:pathLst>
              <a:path w="342" h="176">
                <a:moveTo>
                  <a:pt x="18" y="146"/>
                </a:moveTo>
                <a:lnTo>
                  <a:pt x="18" y="146"/>
                </a:lnTo>
                <a:lnTo>
                  <a:pt x="12" y="138"/>
                </a:lnTo>
                <a:lnTo>
                  <a:pt x="8" y="130"/>
                </a:lnTo>
                <a:lnTo>
                  <a:pt x="8" y="130"/>
                </a:lnTo>
                <a:lnTo>
                  <a:pt x="4" y="118"/>
                </a:lnTo>
                <a:lnTo>
                  <a:pt x="2" y="112"/>
                </a:lnTo>
                <a:lnTo>
                  <a:pt x="0" y="106"/>
                </a:lnTo>
                <a:lnTo>
                  <a:pt x="0" y="106"/>
                </a:lnTo>
                <a:lnTo>
                  <a:pt x="2" y="100"/>
                </a:lnTo>
                <a:lnTo>
                  <a:pt x="2" y="100"/>
                </a:lnTo>
                <a:lnTo>
                  <a:pt x="8" y="92"/>
                </a:lnTo>
                <a:lnTo>
                  <a:pt x="8" y="92"/>
                </a:lnTo>
                <a:lnTo>
                  <a:pt x="10" y="86"/>
                </a:lnTo>
                <a:lnTo>
                  <a:pt x="14" y="80"/>
                </a:lnTo>
                <a:lnTo>
                  <a:pt x="14" y="80"/>
                </a:lnTo>
                <a:lnTo>
                  <a:pt x="18" y="80"/>
                </a:lnTo>
                <a:lnTo>
                  <a:pt x="22" y="82"/>
                </a:lnTo>
                <a:lnTo>
                  <a:pt x="22" y="82"/>
                </a:lnTo>
                <a:lnTo>
                  <a:pt x="28" y="86"/>
                </a:lnTo>
                <a:lnTo>
                  <a:pt x="28" y="86"/>
                </a:lnTo>
                <a:lnTo>
                  <a:pt x="38" y="86"/>
                </a:lnTo>
                <a:lnTo>
                  <a:pt x="46" y="84"/>
                </a:lnTo>
                <a:lnTo>
                  <a:pt x="46" y="84"/>
                </a:lnTo>
                <a:lnTo>
                  <a:pt x="54" y="78"/>
                </a:lnTo>
                <a:lnTo>
                  <a:pt x="60" y="72"/>
                </a:lnTo>
                <a:lnTo>
                  <a:pt x="60" y="72"/>
                </a:lnTo>
                <a:lnTo>
                  <a:pt x="60" y="68"/>
                </a:lnTo>
                <a:lnTo>
                  <a:pt x="60" y="64"/>
                </a:lnTo>
                <a:lnTo>
                  <a:pt x="60" y="64"/>
                </a:lnTo>
                <a:lnTo>
                  <a:pt x="64" y="62"/>
                </a:lnTo>
                <a:lnTo>
                  <a:pt x="70" y="62"/>
                </a:lnTo>
                <a:lnTo>
                  <a:pt x="70" y="62"/>
                </a:lnTo>
                <a:lnTo>
                  <a:pt x="74" y="56"/>
                </a:lnTo>
                <a:lnTo>
                  <a:pt x="76" y="50"/>
                </a:lnTo>
                <a:lnTo>
                  <a:pt x="76" y="50"/>
                </a:lnTo>
                <a:lnTo>
                  <a:pt x="76" y="44"/>
                </a:lnTo>
                <a:lnTo>
                  <a:pt x="76" y="36"/>
                </a:lnTo>
                <a:lnTo>
                  <a:pt x="76" y="36"/>
                </a:lnTo>
                <a:lnTo>
                  <a:pt x="78" y="32"/>
                </a:lnTo>
                <a:lnTo>
                  <a:pt x="78" y="32"/>
                </a:lnTo>
                <a:lnTo>
                  <a:pt x="82" y="30"/>
                </a:lnTo>
                <a:lnTo>
                  <a:pt x="88" y="28"/>
                </a:lnTo>
                <a:lnTo>
                  <a:pt x="88" y="28"/>
                </a:lnTo>
                <a:lnTo>
                  <a:pt x="90" y="24"/>
                </a:lnTo>
                <a:lnTo>
                  <a:pt x="92" y="20"/>
                </a:lnTo>
                <a:lnTo>
                  <a:pt x="92" y="20"/>
                </a:lnTo>
                <a:lnTo>
                  <a:pt x="96" y="14"/>
                </a:lnTo>
                <a:lnTo>
                  <a:pt x="98" y="10"/>
                </a:lnTo>
                <a:lnTo>
                  <a:pt x="98" y="10"/>
                </a:lnTo>
                <a:lnTo>
                  <a:pt x="106" y="12"/>
                </a:lnTo>
                <a:lnTo>
                  <a:pt x="112" y="12"/>
                </a:lnTo>
                <a:lnTo>
                  <a:pt x="112" y="12"/>
                </a:lnTo>
                <a:lnTo>
                  <a:pt x="116" y="8"/>
                </a:lnTo>
                <a:lnTo>
                  <a:pt x="120" y="4"/>
                </a:lnTo>
                <a:lnTo>
                  <a:pt x="120" y="4"/>
                </a:lnTo>
                <a:lnTo>
                  <a:pt x="126" y="6"/>
                </a:lnTo>
                <a:lnTo>
                  <a:pt x="132" y="10"/>
                </a:lnTo>
                <a:lnTo>
                  <a:pt x="132" y="10"/>
                </a:lnTo>
                <a:lnTo>
                  <a:pt x="138" y="8"/>
                </a:lnTo>
                <a:lnTo>
                  <a:pt x="144" y="6"/>
                </a:lnTo>
                <a:lnTo>
                  <a:pt x="144" y="6"/>
                </a:lnTo>
                <a:lnTo>
                  <a:pt x="150" y="2"/>
                </a:lnTo>
                <a:lnTo>
                  <a:pt x="156" y="0"/>
                </a:lnTo>
                <a:lnTo>
                  <a:pt x="156" y="0"/>
                </a:lnTo>
                <a:lnTo>
                  <a:pt x="160" y="2"/>
                </a:lnTo>
                <a:lnTo>
                  <a:pt x="164" y="6"/>
                </a:lnTo>
                <a:lnTo>
                  <a:pt x="164" y="6"/>
                </a:lnTo>
                <a:lnTo>
                  <a:pt x="176" y="16"/>
                </a:lnTo>
                <a:lnTo>
                  <a:pt x="176" y="16"/>
                </a:lnTo>
                <a:lnTo>
                  <a:pt x="180" y="22"/>
                </a:lnTo>
                <a:lnTo>
                  <a:pt x="184" y="26"/>
                </a:lnTo>
                <a:lnTo>
                  <a:pt x="184" y="26"/>
                </a:lnTo>
                <a:lnTo>
                  <a:pt x="190" y="28"/>
                </a:lnTo>
                <a:lnTo>
                  <a:pt x="194" y="30"/>
                </a:lnTo>
                <a:lnTo>
                  <a:pt x="194" y="30"/>
                </a:lnTo>
                <a:lnTo>
                  <a:pt x="200" y="26"/>
                </a:lnTo>
                <a:lnTo>
                  <a:pt x="204" y="22"/>
                </a:lnTo>
                <a:lnTo>
                  <a:pt x="204" y="22"/>
                </a:lnTo>
                <a:lnTo>
                  <a:pt x="208" y="16"/>
                </a:lnTo>
                <a:lnTo>
                  <a:pt x="214" y="12"/>
                </a:lnTo>
                <a:lnTo>
                  <a:pt x="214" y="12"/>
                </a:lnTo>
                <a:lnTo>
                  <a:pt x="224" y="10"/>
                </a:lnTo>
                <a:lnTo>
                  <a:pt x="236" y="10"/>
                </a:lnTo>
                <a:lnTo>
                  <a:pt x="236" y="10"/>
                </a:lnTo>
                <a:lnTo>
                  <a:pt x="242" y="14"/>
                </a:lnTo>
                <a:lnTo>
                  <a:pt x="244" y="16"/>
                </a:lnTo>
                <a:lnTo>
                  <a:pt x="248" y="18"/>
                </a:lnTo>
                <a:lnTo>
                  <a:pt x="248" y="18"/>
                </a:lnTo>
                <a:lnTo>
                  <a:pt x="252" y="14"/>
                </a:lnTo>
                <a:lnTo>
                  <a:pt x="256" y="10"/>
                </a:lnTo>
                <a:lnTo>
                  <a:pt x="256" y="10"/>
                </a:lnTo>
                <a:lnTo>
                  <a:pt x="266" y="4"/>
                </a:lnTo>
                <a:lnTo>
                  <a:pt x="266" y="4"/>
                </a:lnTo>
                <a:lnTo>
                  <a:pt x="280" y="2"/>
                </a:lnTo>
                <a:lnTo>
                  <a:pt x="280" y="2"/>
                </a:lnTo>
                <a:lnTo>
                  <a:pt x="288" y="2"/>
                </a:lnTo>
                <a:lnTo>
                  <a:pt x="296" y="2"/>
                </a:lnTo>
                <a:lnTo>
                  <a:pt x="296" y="2"/>
                </a:lnTo>
                <a:lnTo>
                  <a:pt x="302" y="4"/>
                </a:lnTo>
                <a:lnTo>
                  <a:pt x="308" y="8"/>
                </a:lnTo>
                <a:lnTo>
                  <a:pt x="308" y="8"/>
                </a:lnTo>
                <a:lnTo>
                  <a:pt x="318" y="16"/>
                </a:lnTo>
                <a:lnTo>
                  <a:pt x="318" y="16"/>
                </a:lnTo>
                <a:lnTo>
                  <a:pt x="332" y="26"/>
                </a:lnTo>
                <a:lnTo>
                  <a:pt x="332" y="26"/>
                </a:lnTo>
                <a:lnTo>
                  <a:pt x="342" y="28"/>
                </a:lnTo>
                <a:lnTo>
                  <a:pt x="342" y="28"/>
                </a:lnTo>
                <a:lnTo>
                  <a:pt x="342" y="32"/>
                </a:lnTo>
                <a:lnTo>
                  <a:pt x="342" y="36"/>
                </a:lnTo>
                <a:lnTo>
                  <a:pt x="342" y="36"/>
                </a:lnTo>
                <a:lnTo>
                  <a:pt x="338" y="52"/>
                </a:lnTo>
                <a:lnTo>
                  <a:pt x="332" y="70"/>
                </a:lnTo>
                <a:lnTo>
                  <a:pt x="332" y="70"/>
                </a:lnTo>
                <a:lnTo>
                  <a:pt x="330" y="84"/>
                </a:lnTo>
                <a:lnTo>
                  <a:pt x="328" y="96"/>
                </a:lnTo>
                <a:lnTo>
                  <a:pt x="328" y="96"/>
                </a:lnTo>
                <a:lnTo>
                  <a:pt x="322" y="100"/>
                </a:lnTo>
                <a:lnTo>
                  <a:pt x="314" y="102"/>
                </a:lnTo>
                <a:lnTo>
                  <a:pt x="314" y="102"/>
                </a:lnTo>
                <a:lnTo>
                  <a:pt x="310" y="100"/>
                </a:lnTo>
                <a:lnTo>
                  <a:pt x="304" y="96"/>
                </a:lnTo>
                <a:lnTo>
                  <a:pt x="294" y="90"/>
                </a:lnTo>
                <a:lnTo>
                  <a:pt x="294" y="90"/>
                </a:lnTo>
                <a:lnTo>
                  <a:pt x="286" y="88"/>
                </a:lnTo>
                <a:lnTo>
                  <a:pt x="276" y="88"/>
                </a:lnTo>
                <a:lnTo>
                  <a:pt x="276" y="88"/>
                </a:lnTo>
                <a:lnTo>
                  <a:pt x="270" y="90"/>
                </a:lnTo>
                <a:lnTo>
                  <a:pt x="262" y="92"/>
                </a:lnTo>
                <a:lnTo>
                  <a:pt x="262" y="92"/>
                </a:lnTo>
                <a:lnTo>
                  <a:pt x="252" y="92"/>
                </a:lnTo>
                <a:lnTo>
                  <a:pt x="244" y="92"/>
                </a:lnTo>
                <a:lnTo>
                  <a:pt x="244" y="92"/>
                </a:lnTo>
                <a:lnTo>
                  <a:pt x="234" y="96"/>
                </a:lnTo>
                <a:lnTo>
                  <a:pt x="224" y="102"/>
                </a:lnTo>
                <a:lnTo>
                  <a:pt x="224" y="102"/>
                </a:lnTo>
                <a:lnTo>
                  <a:pt x="222" y="110"/>
                </a:lnTo>
                <a:lnTo>
                  <a:pt x="220" y="116"/>
                </a:lnTo>
                <a:lnTo>
                  <a:pt x="220" y="116"/>
                </a:lnTo>
                <a:lnTo>
                  <a:pt x="216" y="118"/>
                </a:lnTo>
                <a:lnTo>
                  <a:pt x="208" y="120"/>
                </a:lnTo>
                <a:lnTo>
                  <a:pt x="208" y="120"/>
                </a:lnTo>
                <a:lnTo>
                  <a:pt x="202" y="126"/>
                </a:lnTo>
                <a:lnTo>
                  <a:pt x="194" y="130"/>
                </a:lnTo>
                <a:lnTo>
                  <a:pt x="194" y="130"/>
                </a:lnTo>
                <a:lnTo>
                  <a:pt x="190" y="128"/>
                </a:lnTo>
                <a:lnTo>
                  <a:pt x="184" y="126"/>
                </a:lnTo>
                <a:lnTo>
                  <a:pt x="178" y="124"/>
                </a:lnTo>
                <a:lnTo>
                  <a:pt x="174" y="124"/>
                </a:lnTo>
                <a:lnTo>
                  <a:pt x="174" y="124"/>
                </a:lnTo>
                <a:lnTo>
                  <a:pt x="170" y="126"/>
                </a:lnTo>
                <a:lnTo>
                  <a:pt x="166" y="130"/>
                </a:lnTo>
                <a:lnTo>
                  <a:pt x="156" y="136"/>
                </a:lnTo>
                <a:lnTo>
                  <a:pt x="156" y="136"/>
                </a:lnTo>
                <a:lnTo>
                  <a:pt x="138" y="140"/>
                </a:lnTo>
                <a:lnTo>
                  <a:pt x="130" y="144"/>
                </a:lnTo>
                <a:lnTo>
                  <a:pt x="122" y="148"/>
                </a:lnTo>
                <a:lnTo>
                  <a:pt x="122" y="148"/>
                </a:lnTo>
                <a:lnTo>
                  <a:pt x="118" y="152"/>
                </a:lnTo>
                <a:lnTo>
                  <a:pt x="114" y="160"/>
                </a:lnTo>
                <a:lnTo>
                  <a:pt x="112" y="166"/>
                </a:lnTo>
                <a:lnTo>
                  <a:pt x="108" y="172"/>
                </a:lnTo>
                <a:lnTo>
                  <a:pt x="108" y="172"/>
                </a:lnTo>
                <a:lnTo>
                  <a:pt x="100" y="172"/>
                </a:lnTo>
                <a:lnTo>
                  <a:pt x="100" y="172"/>
                </a:lnTo>
                <a:lnTo>
                  <a:pt x="80" y="174"/>
                </a:lnTo>
                <a:lnTo>
                  <a:pt x="70" y="176"/>
                </a:lnTo>
                <a:lnTo>
                  <a:pt x="62" y="174"/>
                </a:lnTo>
                <a:lnTo>
                  <a:pt x="62" y="174"/>
                </a:lnTo>
                <a:lnTo>
                  <a:pt x="54" y="172"/>
                </a:lnTo>
                <a:lnTo>
                  <a:pt x="46" y="166"/>
                </a:lnTo>
                <a:lnTo>
                  <a:pt x="32" y="154"/>
                </a:lnTo>
                <a:lnTo>
                  <a:pt x="32" y="154"/>
                </a:lnTo>
                <a:lnTo>
                  <a:pt x="24" y="150"/>
                </a:lnTo>
                <a:lnTo>
                  <a:pt x="20" y="148"/>
                </a:lnTo>
                <a:lnTo>
                  <a:pt x="18" y="146"/>
                </a:lnTo>
                <a:lnTo>
                  <a:pt x="18" y="146"/>
                </a:lnTo>
                <a:lnTo>
                  <a:pt x="18" y="146"/>
                </a:lnTo>
                <a:lnTo>
                  <a:pt x="18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4" name="Freeform 344"/>
          <p:cNvSpPr>
            <a:spLocks noChangeAspect="1"/>
          </p:cNvSpPr>
          <p:nvPr/>
        </p:nvSpPr>
        <p:spPr bwMode="auto">
          <a:xfrm>
            <a:off x="10422618" y="4894219"/>
            <a:ext cx="95314" cy="201220"/>
          </a:xfrm>
          <a:custGeom>
            <a:avLst/>
            <a:gdLst/>
            <a:ahLst/>
            <a:cxnLst>
              <a:cxn ang="0">
                <a:pos x="130" y="184"/>
              </a:cxn>
              <a:cxn ang="0">
                <a:pos x="128" y="198"/>
              </a:cxn>
              <a:cxn ang="0">
                <a:pos x="114" y="210"/>
              </a:cxn>
              <a:cxn ang="0">
                <a:pos x="104" y="234"/>
              </a:cxn>
              <a:cxn ang="0">
                <a:pos x="92" y="244"/>
              </a:cxn>
              <a:cxn ang="0">
                <a:pos x="88" y="260"/>
              </a:cxn>
              <a:cxn ang="0">
                <a:pos x="78" y="274"/>
              </a:cxn>
              <a:cxn ang="0">
                <a:pos x="72" y="278"/>
              </a:cxn>
              <a:cxn ang="0">
                <a:pos x="72" y="278"/>
              </a:cxn>
              <a:cxn ang="0">
                <a:pos x="66" y="274"/>
              </a:cxn>
              <a:cxn ang="0">
                <a:pos x="60" y="272"/>
              </a:cxn>
              <a:cxn ang="0">
                <a:pos x="56" y="258"/>
              </a:cxn>
              <a:cxn ang="0">
                <a:pos x="46" y="246"/>
              </a:cxn>
              <a:cxn ang="0">
                <a:pos x="28" y="240"/>
              </a:cxn>
              <a:cxn ang="0">
                <a:pos x="16" y="230"/>
              </a:cxn>
              <a:cxn ang="0">
                <a:pos x="6" y="214"/>
              </a:cxn>
              <a:cxn ang="0">
                <a:pos x="4" y="208"/>
              </a:cxn>
              <a:cxn ang="0">
                <a:pos x="12" y="210"/>
              </a:cxn>
              <a:cxn ang="0">
                <a:pos x="14" y="208"/>
              </a:cxn>
              <a:cxn ang="0">
                <a:pos x="12" y="198"/>
              </a:cxn>
              <a:cxn ang="0">
                <a:pos x="6" y="180"/>
              </a:cxn>
              <a:cxn ang="0">
                <a:pos x="10" y="164"/>
              </a:cxn>
              <a:cxn ang="0">
                <a:pos x="12" y="154"/>
              </a:cxn>
              <a:cxn ang="0">
                <a:pos x="12" y="142"/>
              </a:cxn>
              <a:cxn ang="0">
                <a:pos x="10" y="130"/>
              </a:cxn>
              <a:cxn ang="0">
                <a:pos x="8" y="114"/>
              </a:cxn>
              <a:cxn ang="0">
                <a:pos x="18" y="86"/>
              </a:cxn>
              <a:cxn ang="0">
                <a:pos x="14" y="78"/>
              </a:cxn>
              <a:cxn ang="0">
                <a:pos x="4" y="76"/>
              </a:cxn>
              <a:cxn ang="0">
                <a:pos x="0" y="74"/>
              </a:cxn>
              <a:cxn ang="0">
                <a:pos x="4" y="58"/>
              </a:cxn>
              <a:cxn ang="0">
                <a:pos x="4" y="46"/>
              </a:cxn>
              <a:cxn ang="0">
                <a:pos x="4" y="30"/>
              </a:cxn>
              <a:cxn ang="0">
                <a:pos x="10" y="16"/>
              </a:cxn>
              <a:cxn ang="0">
                <a:pos x="18" y="6"/>
              </a:cxn>
              <a:cxn ang="0">
                <a:pos x="24" y="0"/>
              </a:cxn>
              <a:cxn ang="0">
                <a:pos x="34" y="8"/>
              </a:cxn>
              <a:cxn ang="0">
                <a:pos x="48" y="8"/>
              </a:cxn>
              <a:cxn ang="0">
                <a:pos x="54" y="12"/>
              </a:cxn>
              <a:cxn ang="0">
                <a:pos x="60" y="24"/>
              </a:cxn>
              <a:cxn ang="0">
                <a:pos x="74" y="28"/>
              </a:cxn>
              <a:cxn ang="0">
                <a:pos x="90" y="48"/>
              </a:cxn>
              <a:cxn ang="0">
                <a:pos x="90" y="70"/>
              </a:cxn>
              <a:cxn ang="0">
                <a:pos x="86" y="106"/>
              </a:cxn>
              <a:cxn ang="0">
                <a:pos x="94" y="130"/>
              </a:cxn>
              <a:cxn ang="0">
                <a:pos x="106" y="146"/>
              </a:cxn>
              <a:cxn ang="0">
                <a:pos x="126" y="162"/>
              </a:cxn>
              <a:cxn ang="0">
                <a:pos x="128" y="176"/>
              </a:cxn>
            </a:cxnLst>
            <a:rect l="0" t="0" r="r" b="b"/>
            <a:pathLst>
              <a:path w="130" h="278">
                <a:moveTo>
                  <a:pt x="128" y="176"/>
                </a:moveTo>
                <a:lnTo>
                  <a:pt x="128" y="176"/>
                </a:lnTo>
                <a:lnTo>
                  <a:pt x="130" y="184"/>
                </a:lnTo>
                <a:lnTo>
                  <a:pt x="130" y="194"/>
                </a:lnTo>
                <a:lnTo>
                  <a:pt x="130" y="194"/>
                </a:lnTo>
                <a:lnTo>
                  <a:pt x="128" y="198"/>
                </a:lnTo>
                <a:lnTo>
                  <a:pt x="122" y="202"/>
                </a:lnTo>
                <a:lnTo>
                  <a:pt x="114" y="210"/>
                </a:lnTo>
                <a:lnTo>
                  <a:pt x="114" y="210"/>
                </a:lnTo>
                <a:lnTo>
                  <a:pt x="110" y="222"/>
                </a:lnTo>
                <a:lnTo>
                  <a:pt x="104" y="234"/>
                </a:lnTo>
                <a:lnTo>
                  <a:pt x="104" y="234"/>
                </a:lnTo>
                <a:lnTo>
                  <a:pt x="98" y="238"/>
                </a:lnTo>
                <a:lnTo>
                  <a:pt x="92" y="244"/>
                </a:lnTo>
                <a:lnTo>
                  <a:pt x="92" y="244"/>
                </a:lnTo>
                <a:lnTo>
                  <a:pt x="90" y="252"/>
                </a:lnTo>
                <a:lnTo>
                  <a:pt x="88" y="260"/>
                </a:lnTo>
                <a:lnTo>
                  <a:pt x="88" y="260"/>
                </a:lnTo>
                <a:lnTo>
                  <a:pt x="84" y="268"/>
                </a:lnTo>
                <a:lnTo>
                  <a:pt x="84" y="268"/>
                </a:lnTo>
                <a:lnTo>
                  <a:pt x="78" y="274"/>
                </a:lnTo>
                <a:lnTo>
                  <a:pt x="76" y="276"/>
                </a:lnTo>
                <a:lnTo>
                  <a:pt x="72" y="278"/>
                </a:lnTo>
                <a:lnTo>
                  <a:pt x="72" y="278"/>
                </a:lnTo>
                <a:lnTo>
                  <a:pt x="72" y="278"/>
                </a:lnTo>
                <a:lnTo>
                  <a:pt x="72" y="278"/>
                </a:lnTo>
                <a:lnTo>
                  <a:pt x="72" y="278"/>
                </a:lnTo>
                <a:lnTo>
                  <a:pt x="72" y="278"/>
                </a:lnTo>
                <a:lnTo>
                  <a:pt x="70" y="276"/>
                </a:lnTo>
                <a:lnTo>
                  <a:pt x="66" y="274"/>
                </a:lnTo>
                <a:lnTo>
                  <a:pt x="62" y="274"/>
                </a:lnTo>
                <a:lnTo>
                  <a:pt x="60" y="272"/>
                </a:lnTo>
                <a:lnTo>
                  <a:pt x="60" y="272"/>
                </a:lnTo>
                <a:lnTo>
                  <a:pt x="58" y="266"/>
                </a:lnTo>
                <a:lnTo>
                  <a:pt x="56" y="258"/>
                </a:lnTo>
                <a:lnTo>
                  <a:pt x="56" y="258"/>
                </a:lnTo>
                <a:lnTo>
                  <a:pt x="52" y="252"/>
                </a:lnTo>
                <a:lnTo>
                  <a:pt x="46" y="246"/>
                </a:lnTo>
                <a:lnTo>
                  <a:pt x="46" y="246"/>
                </a:lnTo>
                <a:lnTo>
                  <a:pt x="42" y="244"/>
                </a:lnTo>
                <a:lnTo>
                  <a:pt x="34" y="242"/>
                </a:lnTo>
                <a:lnTo>
                  <a:pt x="28" y="240"/>
                </a:lnTo>
                <a:lnTo>
                  <a:pt x="22" y="238"/>
                </a:lnTo>
                <a:lnTo>
                  <a:pt x="22" y="238"/>
                </a:lnTo>
                <a:lnTo>
                  <a:pt x="16" y="230"/>
                </a:lnTo>
                <a:lnTo>
                  <a:pt x="10" y="220"/>
                </a:lnTo>
                <a:lnTo>
                  <a:pt x="10" y="220"/>
                </a:lnTo>
                <a:lnTo>
                  <a:pt x="6" y="214"/>
                </a:lnTo>
                <a:lnTo>
                  <a:pt x="4" y="212"/>
                </a:lnTo>
                <a:lnTo>
                  <a:pt x="4" y="208"/>
                </a:lnTo>
                <a:lnTo>
                  <a:pt x="4" y="208"/>
                </a:lnTo>
                <a:lnTo>
                  <a:pt x="6" y="208"/>
                </a:lnTo>
                <a:lnTo>
                  <a:pt x="8" y="208"/>
                </a:lnTo>
                <a:lnTo>
                  <a:pt x="12" y="210"/>
                </a:lnTo>
                <a:lnTo>
                  <a:pt x="14" y="210"/>
                </a:lnTo>
                <a:lnTo>
                  <a:pt x="14" y="210"/>
                </a:lnTo>
                <a:lnTo>
                  <a:pt x="14" y="208"/>
                </a:lnTo>
                <a:lnTo>
                  <a:pt x="14" y="204"/>
                </a:lnTo>
                <a:lnTo>
                  <a:pt x="12" y="198"/>
                </a:lnTo>
                <a:lnTo>
                  <a:pt x="12" y="198"/>
                </a:lnTo>
                <a:lnTo>
                  <a:pt x="10" y="190"/>
                </a:lnTo>
                <a:lnTo>
                  <a:pt x="6" y="180"/>
                </a:lnTo>
                <a:lnTo>
                  <a:pt x="6" y="180"/>
                </a:lnTo>
                <a:lnTo>
                  <a:pt x="8" y="172"/>
                </a:lnTo>
                <a:lnTo>
                  <a:pt x="10" y="164"/>
                </a:lnTo>
                <a:lnTo>
                  <a:pt x="10" y="164"/>
                </a:lnTo>
                <a:lnTo>
                  <a:pt x="14" y="160"/>
                </a:lnTo>
                <a:lnTo>
                  <a:pt x="14" y="160"/>
                </a:lnTo>
                <a:lnTo>
                  <a:pt x="12" y="154"/>
                </a:lnTo>
                <a:lnTo>
                  <a:pt x="12" y="148"/>
                </a:lnTo>
                <a:lnTo>
                  <a:pt x="12" y="148"/>
                </a:lnTo>
                <a:lnTo>
                  <a:pt x="12" y="142"/>
                </a:lnTo>
                <a:lnTo>
                  <a:pt x="14" y="136"/>
                </a:lnTo>
                <a:lnTo>
                  <a:pt x="14" y="136"/>
                </a:lnTo>
                <a:lnTo>
                  <a:pt x="10" y="130"/>
                </a:lnTo>
                <a:lnTo>
                  <a:pt x="8" y="122"/>
                </a:lnTo>
                <a:lnTo>
                  <a:pt x="8" y="122"/>
                </a:lnTo>
                <a:lnTo>
                  <a:pt x="8" y="114"/>
                </a:lnTo>
                <a:lnTo>
                  <a:pt x="12" y="102"/>
                </a:lnTo>
                <a:lnTo>
                  <a:pt x="16" y="92"/>
                </a:lnTo>
                <a:lnTo>
                  <a:pt x="18" y="86"/>
                </a:lnTo>
                <a:lnTo>
                  <a:pt x="16" y="82"/>
                </a:lnTo>
                <a:lnTo>
                  <a:pt x="16" y="82"/>
                </a:lnTo>
                <a:lnTo>
                  <a:pt x="14" y="78"/>
                </a:lnTo>
                <a:lnTo>
                  <a:pt x="10" y="76"/>
                </a:lnTo>
                <a:lnTo>
                  <a:pt x="10" y="76"/>
                </a:lnTo>
                <a:lnTo>
                  <a:pt x="4" y="76"/>
                </a:lnTo>
                <a:lnTo>
                  <a:pt x="2" y="76"/>
                </a:lnTo>
                <a:lnTo>
                  <a:pt x="0" y="74"/>
                </a:lnTo>
                <a:lnTo>
                  <a:pt x="0" y="74"/>
                </a:lnTo>
                <a:lnTo>
                  <a:pt x="0" y="70"/>
                </a:lnTo>
                <a:lnTo>
                  <a:pt x="2" y="64"/>
                </a:lnTo>
                <a:lnTo>
                  <a:pt x="4" y="58"/>
                </a:lnTo>
                <a:lnTo>
                  <a:pt x="6" y="54"/>
                </a:lnTo>
                <a:lnTo>
                  <a:pt x="6" y="54"/>
                </a:lnTo>
                <a:lnTo>
                  <a:pt x="4" y="46"/>
                </a:lnTo>
                <a:lnTo>
                  <a:pt x="2" y="40"/>
                </a:lnTo>
                <a:lnTo>
                  <a:pt x="2" y="40"/>
                </a:lnTo>
                <a:lnTo>
                  <a:pt x="4" y="30"/>
                </a:lnTo>
                <a:lnTo>
                  <a:pt x="6" y="20"/>
                </a:lnTo>
                <a:lnTo>
                  <a:pt x="6" y="20"/>
                </a:lnTo>
                <a:lnTo>
                  <a:pt x="10" y="16"/>
                </a:lnTo>
                <a:lnTo>
                  <a:pt x="16" y="12"/>
                </a:lnTo>
                <a:lnTo>
                  <a:pt x="16" y="12"/>
                </a:lnTo>
                <a:lnTo>
                  <a:pt x="18" y="6"/>
                </a:lnTo>
                <a:lnTo>
                  <a:pt x="20" y="2"/>
                </a:lnTo>
                <a:lnTo>
                  <a:pt x="24" y="0"/>
                </a:lnTo>
                <a:lnTo>
                  <a:pt x="24" y="0"/>
                </a:lnTo>
                <a:lnTo>
                  <a:pt x="26" y="0"/>
                </a:lnTo>
                <a:lnTo>
                  <a:pt x="28" y="4"/>
                </a:lnTo>
                <a:lnTo>
                  <a:pt x="34" y="8"/>
                </a:lnTo>
                <a:lnTo>
                  <a:pt x="34" y="8"/>
                </a:lnTo>
                <a:lnTo>
                  <a:pt x="42" y="8"/>
                </a:lnTo>
                <a:lnTo>
                  <a:pt x="48" y="8"/>
                </a:lnTo>
                <a:lnTo>
                  <a:pt x="52" y="10"/>
                </a:lnTo>
                <a:lnTo>
                  <a:pt x="52" y="10"/>
                </a:lnTo>
                <a:lnTo>
                  <a:pt x="54" y="12"/>
                </a:lnTo>
                <a:lnTo>
                  <a:pt x="56" y="16"/>
                </a:lnTo>
                <a:lnTo>
                  <a:pt x="60" y="24"/>
                </a:lnTo>
                <a:lnTo>
                  <a:pt x="60" y="24"/>
                </a:lnTo>
                <a:lnTo>
                  <a:pt x="66" y="26"/>
                </a:lnTo>
                <a:lnTo>
                  <a:pt x="74" y="28"/>
                </a:lnTo>
                <a:lnTo>
                  <a:pt x="74" y="28"/>
                </a:lnTo>
                <a:lnTo>
                  <a:pt x="82" y="36"/>
                </a:lnTo>
                <a:lnTo>
                  <a:pt x="86" y="42"/>
                </a:lnTo>
                <a:lnTo>
                  <a:pt x="90" y="48"/>
                </a:lnTo>
                <a:lnTo>
                  <a:pt x="90" y="48"/>
                </a:lnTo>
                <a:lnTo>
                  <a:pt x="90" y="58"/>
                </a:lnTo>
                <a:lnTo>
                  <a:pt x="90" y="70"/>
                </a:lnTo>
                <a:lnTo>
                  <a:pt x="86" y="94"/>
                </a:lnTo>
                <a:lnTo>
                  <a:pt x="86" y="94"/>
                </a:lnTo>
                <a:lnTo>
                  <a:pt x="86" y="106"/>
                </a:lnTo>
                <a:lnTo>
                  <a:pt x="88" y="116"/>
                </a:lnTo>
                <a:lnTo>
                  <a:pt x="88" y="116"/>
                </a:lnTo>
                <a:lnTo>
                  <a:pt x="94" y="130"/>
                </a:lnTo>
                <a:lnTo>
                  <a:pt x="102" y="142"/>
                </a:lnTo>
                <a:lnTo>
                  <a:pt x="102" y="142"/>
                </a:lnTo>
                <a:lnTo>
                  <a:pt x="106" y="146"/>
                </a:lnTo>
                <a:lnTo>
                  <a:pt x="114" y="152"/>
                </a:lnTo>
                <a:lnTo>
                  <a:pt x="120" y="156"/>
                </a:lnTo>
                <a:lnTo>
                  <a:pt x="126" y="162"/>
                </a:lnTo>
                <a:lnTo>
                  <a:pt x="126" y="162"/>
                </a:lnTo>
                <a:lnTo>
                  <a:pt x="128" y="168"/>
                </a:lnTo>
                <a:lnTo>
                  <a:pt x="128" y="176"/>
                </a:lnTo>
                <a:lnTo>
                  <a:pt x="128" y="17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5" name="Freeform 345"/>
          <p:cNvSpPr>
            <a:spLocks noChangeAspect="1"/>
          </p:cNvSpPr>
          <p:nvPr/>
        </p:nvSpPr>
        <p:spPr bwMode="auto">
          <a:xfrm>
            <a:off x="10587593" y="5276730"/>
            <a:ext cx="166875" cy="45719"/>
          </a:xfrm>
          <a:custGeom>
            <a:avLst/>
            <a:gdLst/>
            <a:ahLst/>
            <a:cxnLst>
              <a:cxn ang="0">
                <a:pos x="216" y="16"/>
              </a:cxn>
              <a:cxn ang="0">
                <a:pos x="214" y="30"/>
              </a:cxn>
              <a:cxn ang="0">
                <a:pos x="206" y="40"/>
              </a:cxn>
              <a:cxn ang="0">
                <a:pos x="204" y="40"/>
              </a:cxn>
              <a:cxn ang="0">
                <a:pos x="192" y="34"/>
              </a:cxn>
              <a:cxn ang="0">
                <a:pos x="186" y="38"/>
              </a:cxn>
              <a:cxn ang="0">
                <a:pos x="178" y="40"/>
              </a:cxn>
              <a:cxn ang="0">
                <a:pos x="164" y="42"/>
              </a:cxn>
              <a:cxn ang="0">
                <a:pos x="152" y="46"/>
              </a:cxn>
              <a:cxn ang="0">
                <a:pos x="140" y="48"/>
              </a:cxn>
              <a:cxn ang="0">
                <a:pos x="126" y="54"/>
              </a:cxn>
              <a:cxn ang="0">
                <a:pos x="108" y="60"/>
              </a:cxn>
              <a:cxn ang="0">
                <a:pos x="104" y="58"/>
              </a:cxn>
              <a:cxn ang="0">
                <a:pos x="100" y="52"/>
              </a:cxn>
              <a:cxn ang="0">
                <a:pos x="96" y="46"/>
              </a:cxn>
              <a:cxn ang="0">
                <a:pos x="90" y="44"/>
              </a:cxn>
              <a:cxn ang="0">
                <a:pos x="84" y="42"/>
              </a:cxn>
              <a:cxn ang="0">
                <a:pos x="76" y="38"/>
              </a:cxn>
              <a:cxn ang="0">
                <a:pos x="54" y="36"/>
              </a:cxn>
              <a:cxn ang="0">
                <a:pos x="36" y="36"/>
              </a:cxn>
              <a:cxn ang="0">
                <a:pos x="24" y="40"/>
              </a:cxn>
              <a:cxn ang="0">
                <a:pos x="12" y="40"/>
              </a:cxn>
              <a:cxn ang="0">
                <a:pos x="8" y="42"/>
              </a:cxn>
              <a:cxn ang="0">
                <a:pos x="4" y="42"/>
              </a:cxn>
              <a:cxn ang="0">
                <a:pos x="0" y="36"/>
              </a:cxn>
              <a:cxn ang="0">
                <a:pos x="2" y="18"/>
              </a:cxn>
              <a:cxn ang="0">
                <a:pos x="6" y="10"/>
              </a:cxn>
              <a:cxn ang="0">
                <a:pos x="14" y="12"/>
              </a:cxn>
              <a:cxn ang="0">
                <a:pos x="14" y="10"/>
              </a:cxn>
              <a:cxn ang="0">
                <a:pos x="14" y="4"/>
              </a:cxn>
              <a:cxn ang="0">
                <a:pos x="16" y="2"/>
              </a:cxn>
              <a:cxn ang="0">
                <a:pos x="20" y="2"/>
              </a:cxn>
              <a:cxn ang="0">
                <a:pos x="28" y="6"/>
              </a:cxn>
              <a:cxn ang="0">
                <a:pos x="36" y="8"/>
              </a:cxn>
              <a:cxn ang="0">
                <a:pos x="38" y="6"/>
              </a:cxn>
              <a:cxn ang="0">
                <a:pos x="42" y="0"/>
              </a:cxn>
              <a:cxn ang="0">
                <a:pos x="44" y="0"/>
              </a:cxn>
              <a:cxn ang="0">
                <a:pos x="50" y="6"/>
              </a:cxn>
              <a:cxn ang="0">
                <a:pos x="50" y="10"/>
              </a:cxn>
              <a:cxn ang="0">
                <a:pos x="48" y="14"/>
              </a:cxn>
              <a:cxn ang="0">
                <a:pos x="52" y="14"/>
              </a:cxn>
              <a:cxn ang="0">
                <a:pos x="56" y="14"/>
              </a:cxn>
              <a:cxn ang="0">
                <a:pos x="66" y="22"/>
              </a:cxn>
              <a:cxn ang="0">
                <a:pos x="76" y="20"/>
              </a:cxn>
              <a:cxn ang="0">
                <a:pos x="98" y="12"/>
              </a:cxn>
              <a:cxn ang="0">
                <a:pos x="108" y="10"/>
              </a:cxn>
              <a:cxn ang="0">
                <a:pos x="118" y="10"/>
              </a:cxn>
              <a:cxn ang="0">
                <a:pos x="118" y="12"/>
              </a:cxn>
              <a:cxn ang="0">
                <a:pos x="120" y="16"/>
              </a:cxn>
              <a:cxn ang="0">
                <a:pos x="128" y="18"/>
              </a:cxn>
              <a:cxn ang="0">
                <a:pos x="152" y="16"/>
              </a:cxn>
              <a:cxn ang="0">
                <a:pos x="160" y="12"/>
              </a:cxn>
              <a:cxn ang="0">
                <a:pos x="168" y="12"/>
              </a:cxn>
              <a:cxn ang="0">
                <a:pos x="170" y="14"/>
              </a:cxn>
              <a:cxn ang="0">
                <a:pos x="176" y="22"/>
              </a:cxn>
              <a:cxn ang="0">
                <a:pos x="182" y="24"/>
              </a:cxn>
              <a:cxn ang="0">
                <a:pos x="188" y="24"/>
              </a:cxn>
              <a:cxn ang="0">
                <a:pos x="198" y="18"/>
              </a:cxn>
              <a:cxn ang="0">
                <a:pos x="204" y="16"/>
              </a:cxn>
              <a:cxn ang="0">
                <a:pos x="208" y="12"/>
              </a:cxn>
              <a:cxn ang="0">
                <a:pos x="214" y="10"/>
              </a:cxn>
              <a:cxn ang="0">
                <a:pos x="216" y="14"/>
              </a:cxn>
              <a:cxn ang="0">
                <a:pos x="216" y="16"/>
              </a:cxn>
            </a:cxnLst>
            <a:rect l="0" t="0" r="r" b="b"/>
            <a:pathLst>
              <a:path w="216" h="60">
                <a:moveTo>
                  <a:pt x="216" y="16"/>
                </a:moveTo>
                <a:lnTo>
                  <a:pt x="216" y="16"/>
                </a:lnTo>
                <a:lnTo>
                  <a:pt x="216" y="22"/>
                </a:lnTo>
                <a:lnTo>
                  <a:pt x="214" y="30"/>
                </a:lnTo>
                <a:lnTo>
                  <a:pt x="210" y="36"/>
                </a:lnTo>
                <a:lnTo>
                  <a:pt x="206" y="40"/>
                </a:lnTo>
                <a:lnTo>
                  <a:pt x="206" y="40"/>
                </a:lnTo>
                <a:lnTo>
                  <a:pt x="204" y="40"/>
                </a:lnTo>
                <a:lnTo>
                  <a:pt x="198" y="38"/>
                </a:lnTo>
                <a:lnTo>
                  <a:pt x="192" y="34"/>
                </a:lnTo>
                <a:lnTo>
                  <a:pt x="192" y="34"/>
                </a:lnTo>
                <a:lnTo>
                  <a:pt x="186" y="38"/>
                </a:lnTo>
                <a:lnTo>
                  <a:pt x="178" y="40"/>
                </a:lnTo>
                <a:lnTo>
                  <a:pt x="178" y="40"/>
                </a:lnTo>
                <a:lnTo>
                  <a:pt x="164" y="42"/>
                </a:lnTo>
                <a:lnTo>
                  <a:pt x="164" y="42"/>
                </a:lnTo>
                <a:lnTo>
                  <a:pt x="152" y="46"/>
                </a:lnTo>
                <a:lnTo>
                  <a:pt x="152" y="46"/>
                </a:lnTo>
                <a:lnTo>
                  <a:pt x="140" y="48"/>
                </a:lnTo>
                <a:lnTo>
                  <a:pt x="140" y="48"/>
                </a:lnTo>
                <a:lnTo>
                  <a:pt x="126" y="54"/>
                </a:lnTo>
                <a:lnTo>
                  <a:pt x="126" y="54"/>
                </a:lnTo>
                <a:lnTo>
                  <a:pt x="116" y="58"/>
                </a:lnTo>
                <a:lnTo>
                  <a:pt x="108" y="60"/>
                </a:lnTo>
                <a:lnTo>
                  <a:pt x="104" y="58"/>
                </a:lnTo>
                <a:lnTo>
                  <a:pt x="104" y="58"/>
                </a:lnTo>
                <a:lnTo>
                  <a:pt x="102" y="56"/>
                </a:lnTo>
                <a:lnTo>
                  <a:pt x="100" y="52"/>
                </a:lnTo>
                <a:lnTo>
                  <a:pt x="98" y="48"/>
                </a:lnTo>
                <a:lnTo>
                  <a:pt x="96" y="46"/>
                </a:lnTo>
                <a:lnTo>
                  <a:pt x="96" y="46"/>
                </a:lnTo>
                <a:lnTo>
                  <a:pt x="90" y="44"/>
                </a:lnTo>
                <a:lnTo>
                  <a:pt x="84" y="42"/>
                </a:lnTo>
                <a:lnTo>
                  <a:pt x="84" y="42"/>
                </a:lnTo>
                <a:lnTo>
                  <a:pt x="76" y="38"/>
                </a:lnTo>
                <a:lnTo>
                  <a:pt x="76" y="38"/>
                </a:lnTo>
                <a:lnTo>
                  <a:pt x="64" y="36"/>
                </a:lnTo>
                <a:lnTo>
                  <a:pt x="54" y="36"/>
                </a:lnTo>
                <a:lnTo>
                  <a:pt x="54" y="36"/>
                </a:lnTo>
                <a:lnTo>
                  <a:pt x="36" y="36"/>
                </a:lnTo>
                <a:lnTo>
                  <a:pt x="36" y="36"/>
                </a:lnTo>
                <a:lnTo>
                  <a:pt x="24" y="40"/>
                </a:lnTo>
                <a:lnTo>
                  <a:pt x="24" y="40"/>
                </a:lnTo>
                <a:lnTo>
                  <a:pt x="12" y="40"/>
                </a:lnTo>
                <a:lnTo>
                  <a:pt x="12" y="40"/>
                </a:lnTo>
                <a:lnTo>
                  <a:pt x="8" y="42"/>
                </a:lnTo>
                <a:lnTo>
                  <a:pt x="4" y="42"/>
                </a:lnTo>
                <a:lnTo>
                  <a:pt x="4" y="42"/>
                </a:lnTo>
                <a:lnTo>
                  <a:pt x="2" y="40"/>
                </a:lnTo>
                <a:lnTo>
                  <a:pt x="0" y="36"/>
                </a:lnTo>
                <a:lnTo>
                  <a:pt x="0" y="26"/>
                </a:lnTo>
                <a:lnTo>
                  <a:pt x="2" y="18"/>
                </a:lnTo>
                <a:lnTo>
                  <a:pt x="6" y="10"/>
                </a:lnTo>
                <a:lnTo>
                  <a:pt x="6" y="10"/>
                </a:lnTo>
                <a:lnTo>
                  <a:pt x="10" y="12"/>
                </a:lnTo>
                <a:lnTo>
                  <a:pt x="14" y="12"/>
                </a:lnTo>
                <a:lnTo>
                  <a:pt x="14" y="12"/>
                </a:lnTo>
                <a:lnTo>
                  <a:pt x="14" y="10"/>
                </a:lnTo>
                <a:lnTo>
                  <a:pt x="14" y="8"/>
                </a:lnTo>
                <a:lnTo>
                  <a:pt x="14" y="4"/>
                </a:lnTo>
                <a:lnTo>
                  <a:pt x="16" y="2"/>
                </a:lnTo>
                <a:lnTo>
                  <a:pt x="16" y="2"/>
                </a:lnTo>
                <a:lnTo>
                  <a:pt x="18" y="2"/>
                </a:lnTo>
                <a:lnTo>
                  <a:pt x="20" y="2"/>
                </a:lnTo>
                <a:lnTo>
                  <a:pt x="20" y="2"/>
                </a:lnTo>
                <a:lnTo>
                  <a:pt x="28" y="6"/>
                </a:lnTo>
                <a:lnTo>
                  <a:pt x="32" y="8"/>
                </a:lnTo>
                <a:lnTo>
                  <a:pt x="36" y="8"/>
                </a:lnTo>
                <a:lnTo>
                  <a:pt x="36" y="8"/>
                </a:lnTo>
                <a:lnTo>
                  <a:pt x="38" y="6"/>
                </a:lnTo>
                <a:lnTo>
                  <a:pt x="40" y="4"/>
                </a:lnTo>
                <a:lnTo>
                  <a:pt x="42" y="0"/>
                </a:lnTo>
                <a:lnTo>
                  <a:pt x="44" y="0"/>
                </a:lnTo>
                <a:lnTo>
                  <a:pt x="44" y="0"/>
                </a:lnTo>
                <a:lnTo>
                  <a:pt x="48" y="2"/>
                </a:lnTo>
                <a:lnTo>
                  <a:pt x="50" y="6"/>
                </a:lnTo>
                <a:lnTo>
                  <a:pt x="50" y="6"/>
                </a:lnTo>
                <a:lnTo>
                  <a:pt x="50" y="10"/>
                </a:lnTo>
                <a:lnTo>
                  <a:pt x="48" y="12"/>
                </a:lnTo>
                <a:lnTo>
                  <a:pt x="48" y="14"/>
                </a:lnTo>
                <a:lnTo>
                  <a:pt x="48" y="14"/>
                </a:lnTo>
                <a:lnTo>
                  <a:pt x="52" y="14"/>
                </a:lnTo>
                <a:lnTo>
                  <a:pt x="56" y="14"/>
                </a:lnTo>
                <a:lnTo>
                  <a:pt x="56" y="14"/>
                </a:lnTo>
                <a:lnTo>
                  <a:pt x="60" y="18"/>
                </a:lnTo>
                <a:lnTo>
                  <a:pt x="66" y="22"/>
                </a:lnTo>
                <a:lnTo>
                  <a:pt x="66" y="22"/>
                </a:lnTo>
                <a:lnTo>
                  <a:pt x="76" y="20"/>
                </a:lnTo>
                <a:lnTo>
                  <a:pt x="86" y="16"/>
                </a:lnTo>
                <a:lnTo>
                  <a:pt x="98" y="12"/>
                </a:lnTo>
                <a:lnTo>
                  <a:pt x="108" y="10"/>
                </a:lnTo>
                <a:lnTo>
                  <a:pt x="108" y="10"/>
                </a:lnTo>
                <a:lnTo>
                  <a:pt x="114" y="10"/>
                </a:lnTo>
                <a:lnTo>
                  <a:pt x="118" y="10"/>
                </a:lnTo>
                <a:lnTo>
                  <a:pt x="118" y="12"/>
                </a:lnTo>
                <a:lnTo>
                  <a:pt x="118" y="12"/>
                </a:lnTo>
                <a:lnTo>
                  <a:pt x="120" y="16"/>
                </a:lnTo>
                <a:lnTo>
                  <a:pt x="120" y="16"/>
                </a:lnTo>
                <a:lnTo>
                  <a:pt x="124" y="18"/>
                </a:lnTo>
                <a:lnTo>
                  <a:pt x="128" y="18"/>
                </a:lnTo>
                <a:lnTo>
                  <a:pt x="128" y="18"/>
                </a:lnTo>
                <a:lnTo>
                  <a:pt x="152" y="16"/>
                </a:lnTo>
                <a:lnTo>
                  <a:pt x="152" y="16"/>
                </a:lnTo>
                <a:lnTo>
                  <a:pt x="160" y="12"/>
                </a:lnTo>
                <a:lnTo>
                  <a:pt x="164" y="12"/>
                </a:lnTo>
                <a:lnTo>
                  <a:pt x="168" y="12"/>
                </a:lnTo>
                <a:lnTo>
                  <a:pt x="168" y="12"/>
                </a:lnTo>
                <a:lnTo>
                  <a:pt x="170" y="14"/>
                </a:lnTo>
                <a:lnTo>
                  <a:pt x="172" y="16"/>
                </a:lnTo>
                <a:lnTo>
                  <a:pt x="176" y="22"/>
                </a:lnTo>
                <a:lnTo>
                  <a:pt x="176" y="22"/>
                </a:lnTo>
                <a:lnTo>
                  <a:pt x="182" y="24"/>
                </a:lnTo>
                <a:lnTo>
                  <a:pt x="188" y="24"/>
                </a:lnTo>
                <a:lnTo>
                  <a:pt x="188" y="24"/>
                </a:lnTo>
                <a:lnTo>
                  <a:pt x="192" y="22"/>
                </a:lnTo>
                <a:lnTo>
                  <a:pt x="198" y="18"/>
                </a:lnTo>
                <a:lnTo>
                  <a:pt x="198" y="18"/>
                </a:lnTo>
                <a:lnTo>
                  <a:pt x="204" y="16"/>
                </a:lnTo>
                <a:lnTo>
                  <a:pt x="204" y="16"/>
                </a:lnTo>
                <a:lnTo>
                  <a:pt x="208" y="12"/>
                </a:lnTo>
                <a:lnTo>
                  <a:pt x="212" y="12"/>
                </a:lnTo>
                <a:lnTo>
                  <a:pt x="214" y="10"/>
                </a:lnTo>
                <a:lnTo>
                  <a:pt x="214" y="10"/>
                </a:lnTo>
                <a:lnTo>
                  <a:pt x="216" y="14"/>
                </a:lnTo>
                <a:lnTo>
                  <a:pt x="216" y="16"/>
                </a:lnTo>
                <a:lnTo>
                  <a:pt x="216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6" name="Freeform 346"/>
          <p:cNvSpPr>
            <a:spLocks noChangeAspect="1"/>
          </p:cNvSpPr>
          <p:nvPr/>
        </p:nvSpPr>
        <p:spPr bwMode="auto">
          <a:xfrm>
            <a:off x="10406591" y="4866043"/>
            <a:ext cx="317715" cy="389731"/>
          </a:xfrm>
          <a:custGeom>
            <a:avLst/>
            <a:gdLst/>
            <a:ahLst/>
            <a:cxnLst>
              <a:cxn ang="0">
                <a:pos x="428" y="42"/>
              </a:cxn>
              <a:cxn ang="0">
                <a:pos x="414" y="104"/>
              </a:cxn>
              <a:cxn ang="0">
                <a:pos x="332" y="92"/>
              </a:cxn>
              <a:cxn ang="0">
                <a:pos x="296" y="98"/>
              </a:cxn>
              <a:cxn ang="0">
                <a:pos x="248" y="130"/>
              </a:cxn>
              <a:cxn ang="0">
                <a:pos x="284" y="156"/>
              </a:cxn>
              <a:cxn ang="0">
                <a:pos x="284" y="162"/>
              </a:cxn>
              <a:cxn ang="0">
                <a:pos x="256" y="172"/>
              </a:cxn>
              <a:cxn ang="0">
                <a:pos x="266" y="192"/>
              </a:cxn>
              <a:cxn ang="0">
                <a:pos x="234" y="172"/>
              </a:cxn>
              <a:cxn ang="0">
                <a:pos x="248" y="198"/>
              </a:cxn>
              <a:cxn ang="0">
                <a:pos x="214" y="168"/>
              </a:cxn>
              <a:cxn ang="0">
                <a:pos x="192" y="140"/>
              </a:cxn>
              <a:cxn ang="0">
                <a:pos x="174" y="186"/>
              </a:cxn>
              <a:cxn ang="0">
                <a:pos x="200" y="236"/>
              </a:cxn>
              <a:cxn ang="0">
                <a:pos x="226" y="280"/>
              </a:cxn>
              <a:cxn ang="0">
                <a:pos x="214" y="262"/>
              </a:cxn>
              <a:cxn ang="0">
                <a:pos x="210" y="290"/>
              </a:cxn>
              <a:cxn ang="0">
                <a:pos x="178" y="302"/>
              </a:cxn>
              <a:cxn ang="0">
                <a:pos x="214" y="318"/>
              </a:cxn>
              <a:cxn ang="0">
                <a:pos x="244" y="336"/>
              </a:cxn>
              <a:cxn ang="0">
                <a:pos x="282" y="352"/>
              </a:cxn>
              <a:cxn ang="0">
                <a:pos x="298" y="408"/>
              </a:cxn>
              <a:cxn ang="0">
                <a:pos x="256" y="384"/>
              </a:cxn>
              <a:cxn ang="0">
                <a:pos x="232" y="412"/>
              </a:cxn>
              <a:cxn ang="0">
                <a:pos x="258" y="440"/>
              </a:cxn>
              <a:cxn ang="0">
                <a:pos x="232" y="450"/>
              </a:cxn>
              <a:cxn ang="0">
                <a:pos x="204" y="440"/>
              </a:cxn>
              <a:cxn ang="0">
                <a:pos x="242" y="526"/>
              </a:cxn>
              <a:cxn ang="0">
                <a:pos x="212" y="510"/>
              </a:cxn>
              <a:cxn ang="0">
                <a:pos x="192" y="534"/>
              </a:cxn>
              <a:cxn ang="0">
                <a:pos x="180" y="524"/>
              </a:cxn>
              <a:cxn ang="0">
                <a:pos x="154" y="484"/>
              </a:cxn>
              <a:cxn ang="0">
                <a:pos x="138" y="512"/>
              </a:cxn>
              <a:cxn ang="0">
                <a:pos x="124" y="460"/>
              </a:cxn>
              <a:cxn ang="0">
                <a:pos x="86" y="428"/>
              </a:cxn>
              <a:cxn ang="0">
                <a:pos x="100" y="380"/>
              </a:cxn>
              <a:cxn ang="0">
                <a:pos x="146" y="364"/>
              </a:cxn>
              <a:cxn ang="0">
                <a:pos x="180" y="376"/>
              </a:cxn>
              <a:cxn ang="0">
                <a:pos x="230" y="368"/>
              </a:cxn>
              <a:cxn ang="0">
                <a:pos x="192" y="352"/>
              </a:cxn>
              <a:cxn ang="0">
                <a:pos x="156" y="360"/>
              </a:cxn>
              <a:cxn ang="0">
                <a:pos x="92" y="358"/>
              </a:cxn>
              <a:cxn ang="0">
                <a:pos x="66" y="340"/>
              </a:cxn>
              <a:cxn ang="0">
                <a:pos x="62" y="318"/>
              </a:cxn>
              <a:cxn ang="0">
                <a:pos x="54" y="296"/>
              </a:cxn>
              <a:cxn ang="0">
                <a:pos x="34" y="296"/>
              </a:cxn>
              <a:cxn ang="0">
                <a:pos x="4" y="246"/>
              </a:cxn>
              <a:cxn ang="0">
                <a:pos x="18" y="218"/>
              </a:cxn>
              <a:cxn ang="0">
                <a:pos x="56" y="164"/>
              </a:cxn>
              <a:cxn ang="0">
                <a:pos x="60" y="122"/>
              </a:cxn>
              <a:cxn ang="0">
                <a:pos x="136" y="92"/>
              </a:cxn>
              <a:cxn ang="0">
                <a:pos x="180" y="70"/>
              </a:cxn>
              <a:cxn ang="0">
                <a:pos x="240" y="56"/>
              </a:cxn>
              <a:cxn ang="0">
                <a:pos x="306" y="36"/>
              </a:cxn>
              <a:cxn ang="0">
                <a:pos x="392" y="46"/>
              </a:cxn>
              <a:cxn ang="0">
                <a:pos x="414" y="2"/>
              </a:cxn>
            </a:cxnLst>
            <a:rect l="0" t="0" r="r" b="b"/>
            <a:pathLst>
              <a:path w="440" h="540">
                <a:moveTo>
                  <a:pt x="438" y="16"/>
                </a:moveTo>
                <a:lnTo>
                  <a:pt x="438" y="16"/>
                </a:lnTo>
                <a:lnTo>
                  <a:pt x="440" y="22"/>
                </a:lnTo>
                <a:lnTo>
                  <a:pt x="440" y="30"/>
                </a:lnTo>
                <a:lnTo>
                  <a:pt x="440" y="30"/>
                </a:lnTo>
                <a:lnTo>
                  <a:pt x="438" y="34"/>
                </a:lnTo>
                <a:lnTo>
                  <a:pt x="434" y="36"/>
                </a:lnTo>
                <a:lnTo>
                  <a:pt x="430" y="40"/>
                </a:lnTo>
                <a:lnTo>
                  <a:pt x="428" y="42"/>
                </a:lnTo>
                <a:lnTo>
                  <a:pt x="428" y="42"/>
                </a:lnTo>
                <a:lnTo>
                  <a:pt x="426" y="52"/>
                </a:lnTo>
                <a:lnTo>
                  <a:pt x="428" y="62"/>
                </a:lnTo>
                <a:lnTo>
                  <a:pt x="428" y="62"/>
                </a:lnTo>
                <a:lnTo>
                  <a:pt x="426" y="74"/>
                </a:lnTo>
                <a:lnTo>
                  <a:pt x="426" y="84"/>
                </a:lnTo>
                <a:lnTo>
                  <a:pt x="426" y="84"/>
                </a:lnTo>
                <a:lnTo>
                  <a:pt x="420" y="94"/>
                </a:lnTo>
                <a:lnTo>
                  <a:pt x="416" y="98"/>
                </a:lnTo>
                <a:lnTo>
                  <a:pt x="414" y="104"/>
                </a:lnTo>
                <a:lnTo>
                  <a:pt x="414" y="104"/>
                </a:lnTo>
                <a:lnTo>
                  <a:pt x="412" y="100"/>
                </a:lnTo>
                <a:lnTo>
                  <a:pt x="408" y="98"/>
                </a:lnTo>
                <a:lnTo>
                  <a:pt x="402" y="96"/>
                </a:lnTo>
                <a:lnTo>
                  <a:pt x="402" y="96"/>
                </a:lnTo>
                <a:lnTo>
                  <a:pt x="388" y="90"/>
                </a:lnTo>
                <a:lnTo>
                  <a:pt x="370" y="88"/>
                </a:lnTo>
                <a:lnTo>
                  <a:pt x="352" y="86"/>
                </a:lnTo>
                <a:lnTo>
                  <a:pt x="338" y="88"/>
                </a:lnTo>
                <a:lnTo>
                  <a:pt x="338" y="88"/>
                </a:lnTo>
                <a:lnTo>
                  <a:pt x="332" y="92"/>
                </a:lnTo>
                <a:lnTo>
                  <a:pt x="326" y="96"/>
                </a:lnTo>
                <a:lnTo>
                  <a:pt x="326" y="96"/>
                </a:lnTo>
                <a:lnTo>
                  <a:pt x="320" y="100"/>
                </a:lnTo>
                <a:lnTo>
                  <a:pt x="320" y="100"/>
                </a:lnTo>
                <a:lnTo>
                  <a:pt x="310" y="102"/>
                </a:lnTo>
                <a:lnTo>
                  <a:pt x="310" y="102"/>
                </a:lnTo>
                <a:lnTo>
                  <a:pt x="304" y="98"/>
                </a:lnTo>
                <a:lnTo>
                  <a:pt x="300" y="98"/>
                </a:lnTo>
                <a:lnTo>
                  <a:pt x="296" y="98"/>
                </a:lnTo>
                <a:lnTo>
                  <a:pt x="296" y="98"/>
                </a:lnTo>
                <a:lnTo>
                  <a:pt x="292" y="100"/>
                </a:lnTo>
                <a:lnTo>
                  <a:pt x="290" y="104"/>
                </a:lnTo>
                <a:lnTo>
                  <a:pt x="288" y="110"/>
                </a:lnTo>
                <a:lnTo>
                  <a:pt x="284" y="114"/>
                </a:lnTo>
                <a:lnTo>
                  <a:pt x="284" y="114"/>
                </a:lnTo>
                <a:lnTo>
                  <a:pt x="274" y="116"/>
                </a:lnTo>
                <a:lnTo>
                  <a:pt x="264" y="120"/>
                </a:lnTo>
                <a:lnTo>
                  <a:pt x="264" y="120"/>
                </a:lnTo>
                <a:lnTo>
                  <a:pt x="252" y="126"/>
                </a:lnTo>
                <a:lnTo>
                  <a:pt x="248" y="130"/>
                </a:lnTo>
                <a:lnTo>
                  <a:pt x="246" y="136"/>
                </a:lnTo>
                <a:lnTo>
                  <a:pt x="246" y="136"/>
                </a:lnTo>
                <a:lnTo>
                  <a:pt x="246" y="138"/>
                </a:lnTo>
                <a:lnTo>
                  <a:pt x="250" y="140"/>
                </a:lnTo>
                <a:lnTo>
                  <a:pt x="258" y="146"/>
                </a:lnTo>
                <a:lnTo>
                  <a:pt x="258" y="146"/>
                </a:lnTo>
                <a:lnTo>
                  <a:pt x="268" y="148"/>
                </a:lnTo>
                <a:lnTo>
                  <a:pt x="278" y="150"/>
                </a:lnTo>
                <a:lnTo>
                  <a:pt x="278" y="150"/>
                </a:lnTo>
                <a:lnTo>
                  <a:pt x="284" y="156"/>
                </a:lnTo>
                <a:lnTo>
                  <a:pt x="290" y="162"/>
                </a:lnTo>
                <a:lnTo>
                  <a:pt x="290" y="162"/>
                </a:lnTo>
                <a:lnTo>
                  <a:pt x="294" y="166"/>
                </a:lnTo>
                <a:lnTo>
                  <a:pt x="296" y="168"/>
                </a:lnTo>
                <a:lnTo>
                  <a:pt x="294" y="170"/>
                </a:lnTo>
                <a:lnTo>
                  <a:pt x="294" y="170"/>
                </a:lnTo>
                <a:lnTo>
                  <a:pt x="294" y="170"/>
                </a:lnTo>
                <a:lnTo>
                  <a:pt x="292" y="170"/>
                </a:lnTo>
                <a:lnTo>
                  <a:pt x="288" y="166"/>
                </a:lnTo>
                <a:lnTo>
                  <a:pt x="284" y="162"/>
                </a:lnTo>
                <a:lnTo>
                  <a:pt x="280" y="158"/>
                </a:lnTo>
                <a:lnTo>
                  <a:pt x="280" y="158"/>
                </a:lnTo>
                <a:lnTo>
                  <a:pt x="270" y="156"/>
                </a:lnTo>
                <a:lnTo>
                  <a:pt x="264" y="156"/>
                </a:lnTo>
                <a:lnTo>
                  <a:pt x="258" y="156"/>
                </a:lnTo>
                <a:lnTo>
                  <a:pt x="258" y="156"/>
                </a:lnTo>
                <a:lnTo>
                  <a:pt x="254" y="162"/>
                </a:lnTo>
                <a:lnTo>
                  <a:pt x="254" y="170"/>
                </a:lnTo>
                <a:lnTo>
                  <a:pt x="254" y="170"/>
                </a:lnTo>
                <a:lnTo>
                  <a:pt x="256" y="172"/>
                </a:lnTo>
                <a:lnTo>
                  <a:pt x="262" y="174"/>
                </a:lnTo>
                <a:lnTo>
                  <a:pt x="266" y="176"/>
                </a:lnTo>
                <a:lnTo>
                  <a:pt x="270" y="178"/>
                </a:lnTo>
                <a:lnTo>
                  <a:pt x="270" y="178"/>
                </a:lnTo>
                <a:lnTo>
                  <a:pt x="274" y="186"/>
                </a:lnTo>
                <a:lnTo>
                  <a:pt x="274" y="192"/>
                </a:lnTo>
                <a:lnTo>
                  <a:pt x="272" y="194"/>
                </a:lnTo>
                <a:lnTo>
                  <a:pt x="272" y="194"/>
                </a:lnTo>
                <a:lnTo>
                  <a:pt x="270" y="194"/>
                </a:lnTo>
                <a:lnTo>
                  <a:pt x="266" y="192"/>
                </a:lnTo>
                <a:lnTo>
                  <a:pt x="262" y="184"/>
                </a:lnTo>
                <a:lnTo>
                  <a:pt x="262" y="184"/>
                </a:lnTo>
                <a:lnTo>
                  <a:pt x="256" y="178"/>
                </a:lnTo>
                <a:lnTo>
                  <a:pt x="252" y="172"/>
                </a:lnTo>
                <a:lnTo>
                  <a:pt x="252" y="172"/>
                </a:lnTo>
                <a:lnTo>
                  <a:pt x="246" y="170"/>
                </a:lnTo>
                <a:lnTo>
                  <a:pt x="240" y="170"/>
                </a:lnTo>
                <a:lnTo>
                  <a:pt x="240" y="170"/>
                </a:lnTo>
                <a:lnTo>
                  <a:pt x="236" y="170"/>
                </a:lnTo>
                <a:lnTo>
                  <a:pt x="234" y="172"/>
                </a:lnTo>
                <a:lnTo>
                  <a:pt x="234" y="172"/>
                </a:lnTo>
                <a:lnTo>
                  <a:pt x="234" y="174"/>
                </a:lnTo>
                <a:lnTo>
                  <a:pt x="234" y="178"/>
                </a:lnTo>
                <a:lnTo>
                  <a:pt x="238" y="186"/>
                </a:lnTo>
                <a:lnTo>
                  <a:pt x="238" y="186"/>
                </a:lnTo>
                <a:lnTo>
                  <a:pt x="246" y="190"/>
                </a:lnTo>
                <a:lnTo>
                  <a:pt x="250" y="192"/>
                </a:lnTo>
                <a:lnTo>
                  <a:pt x="252" y="194"/>
                </a:lnTo>
                <a:lnTo>
                  <a:pt x="252" y="194"/>
                </a:lnTo>
                <a:lnTo>
                  <a:pt x="248" y="198"/>
                </a:lnTo>
                <a:lnTo>
                  <a:pt x="244" y="200"/>
                </a:lnTo>
                <a:lnTo>
                  <a:pt x="244" y="200"/>
                </a:lnTo>
                <a:lnTo>
                  <a:pt x="240" y="198"/>
                </a:lnTo>
                <a:lnTo>
                  <a:pt x="236" y="196"/>
                </a:lnTo>
                <a:lnTo>
                  <a:pt x="230" y="188"/>
                </a:lnTo>
                <a:lnTo>
                  <a:pt x="230" y="188"/>
                </a:lnTo>
                <a:lnTo>
                  <a:pt x="226" y="180"/>
                </a:lnTo>
                <a:lnTo>
                  <a:pt x="222" y="172"/>
                </a:lnTo>
                <a:lnTo>
                  <a:pt x="222" y="172"/>
                </a:lnTo>
                <a:lnTo>
                  <a:pt x="214" y="168"/>
                </a:lnTo>
                <a:lnTo>
                  <a:pt x="204" y="164"/>
                </a:lnTo>
                <a:lnTo>
                  <a:pt x="196" y="160"/>
                </a:lnTo>
                <a:lnTo>
                  <a:pt x="190" y="154"/>
                </a:lnTo>
                <a:lnTo>
                  <a:pt x="190" y="154"/>
                </a:lnTo>
                <a:lnTo>
                  <a:pt x="188" y="150"/>
                </a:lnTo>
                <a:lnTo>
                  <a:pt x="188" y="150"/>
                </a:lnTo>
                <a:lnTo>
                  <a:pt x="190" y="146"/>
                </a:lnTo>
                <a:lnTo>
                  <a:pt x="192" y="142"/>
                </a:lnTo>
                <a:lnTo>
                  <a:pt x="192" y="140"/>
                </a:lnTo>
                <a:lnTo>
                  <a:pt x="192" y="140"/>
                </a:lnTo>
                <a:lnTo>
                  <a:pt x="188" y="140"/>
                </a:lnTo>
                <a:lnTo>
                  <a:pt x="182" y="142"/>
                </a:lnTo>
                <a:lnTo>
                  <a:pt x="174" y="148"/>
                </a:lnTo>
                <a:lnTo>
                  <a:pt x="174" y="148"/>
                </a:lnTo>
                <a:lnTo>
                  <a:pt x="172" y="152"/>
                </a:lnTo>
                <a:lnTo>
                  <a:pt x="172" y="158"/>
                </a:lnTo>
                <a:lnTo>
                  <a:pt x="172" y="168"/>
                </a:lnTo>
                <a:lnTo>
                  <a:pt x="172" y="168"/>
                </a:lnTo>
                <a:lnTo>
                  <a:pt x="174" y="186"/>
                </a:lnTo>
                <a:lnTo>
                  <a:pt x="174" y="186"/>
                </a:lnTo>
                <a:lnTo>
                  <a:pt x="174" y="196"/>
                </a:lnTo>
                <a:lnTo>
                  <a:pt x="178" y="204"/>
                </a:lnTo>
                <a:lnTo>
                  <a:pt x="178" y="204"/>
                </a:lnTo>
                <a:lnTo>
                  <a:pt x="182" y="208"/>
                </a:lnTo>
                <a:lnTo>
                  <a:pt x="186" y="212"/>
                </a:lnTo>
                <a:lnTo>
                  <a:pt x="186" y="212"/>
                </a:lnTo>
                <a:lnTo>
                  <a:pt x="190" y="222"/>
                </a:lnTo>
                <a:lnTo>
                  <a:pt x="194" y="232"/>
                </a:lnTo>
                <a:lnTo>
                  <a:pt x="194" y="232"/>
                </a:lnTo>
                <a:lnTo>
                  <a:pt x="200" y="236"/>
                </a:lnTo>
                <a:lnTo>
                  <a:pt x="206" y="242"/>
                </a:lnTo>
                <a:lnTo>
                  <a:pt x="220" y="252"/>
                </a:lnTo>
                <a:lnTo>
                  <a:pt x="220" y="252"/>
                </a:lnTo>
                <a:lnTo>
                  <a:pt x="228" y="264"/>
                </a:lnTo>
                <a:lnTo>
                  <a:pt x="228" y="264"/>
                </a:lnTo>
                <a:lnTo>
                  <a:pt x="230" y="270"/>
                </a:lnTo>
                <a:lnTo>
                  <a:pt x="232" y="274"/>
                </a:lnTo>
                <a:lnTo>
                  <a:pt x="232" y="274"/>
                </a:lnTo>
                <a:lnTo>
                  <a:pt x="228" y="278"/>
                </a:lnTo>
                <a:lnTo>
                  <a:pt x="226" y="280"/>
                </a:lnTo>
                <a:lnTo>
                  <a:pt x="226" y="280"/>
                </a:lnTo>
                <a:lnTo>
                  <a:pt x="222" y="280"/>
                </a:lnTo>
                <a:lnTo>
                  <a:pt x="220" y="278"/>
                </a:lnTo>
                <a:lnTo>
                  <a:pt x="220" y="278"/>
                </a:lnTo>
                <a:lnTo>
                  <a:pt x="220" y="274"/>
                </a:lnTo>
                <a:lnTo>
                  <a:pt x="222" y="270"/>
                </a:lnTo>
                <a:lnTo>
                  <a:pt x="222" y="270"/>
                </a:lnTo>
                <a:lnTo>
                  <a:pt x="218" y="266"/>
                </a:lnTo>
                <a:lnTo>
                  <a:pt x="214" y="262"/>
                </a:lnTo>
                <a:lnTo>
                  <a:pt x="214" y="262"/>
                </a:lnTo>
                <a:lnTo>
                  <a:pt x="208" y="260"/>
                </a:lnTo>
                <a:lnTo>
                  <a:pt x="202" y="262"/>
                </a:lnTo>
                <a:lnTo>
                  <a:pt x="202" y="262"/>
                </a:lnTo>
                <a:lnTo>
                  <a:pt x="200" y="266"/>
                </a:lnTo>
                <a:lnTo>
                  <a:pt x="200" y="274"/>
                </a:lnTo>
                <a:lnTo>
                  <a:pt x="200" y="274"/>
                </a:lnTo>
                <a:lnTo>
                  <a:pt x="202" y="278"/>
                </a:lnTo>
                <a:lnTo>
                  <a:pt x="206" y="282"/>
                </a:lnTo>
                <a:lnTo>
                  <a:pt x="208" y="286"/>
                </a:lnTo>
                <a:lnTo>
                  <a:pt x="210" y="290"/>
                </a:lnTo>
                <a:lnTo>
                  <a:pt x="210" y="290"/>
                </a:lnTo>
                <a:lnTo>
                  <a:pt x="206" y="296"/>
                </a:lnTo>
                <a:lnTo>
                  <a:pt x="206" y="296"/>
                </a:lnTo>
                <a:lnTo>
                  <a:pt x="200" y="298"/>
                </a:lnTo>
                <a:lnTo>
                  <a:pt x="200" y="298"/>
                </a:lnTo>
                <a:lnTo>
                  <a:pt x="192" y="298"/>
                </a:lnTo>
                <a:lnTo>
                  <a:pt x="192" y="298"/>
                </a:lnTo>
                <a:lnTo>
                  <a:pt x="184" y="298"/>
                </a:lnTo>
                <a:lnTo>
                  <a:pt x="180" y="300"/>
                </a:lnTo>
                <a:lnTo>
                  <a:pt x="178" y="302"/>
                </a:lnTo>
                <a:lnTo>
                  <a:pt x="178" y="302"/>
                </a:lnTo>
                <a:lnTo>
                  <a:pt x="178" y="304"/>
                </a:lnTo>
                <a:lnTo>
                  <a:pt x="180" y="306"/>
                </a:lnTo>
                <a:lnTo>
                  <a:pt x="184" y="310"/>
                </a:lnTo>
                <a:lnTo>
                  <a:pt x="184" y="310"/>
                </a:lnTo>
                <a:lnTo>
                  <a:pt x="192" y="314"/>
                </a:lnTo>
                <a:lnTo>
                  <a:pt x="200" y="316"/>
                </a:lnTo>
                <a:lnTo>
                  <a:pt x="200" y="316"/>
                </a:lnTo>
                <a:lnTo>
                  <a:pt x="214" y="318"/>
                </a:lnTo>
                <a:lnTo>
                  <a:pt x="214" y="318"/>
                </a:lnTo>
                <a:lnTo>
                  <a:pt x="224" y="322"/>
                </a:lnTo>
                <a:lnTo>
                  <a:pt x="224" y="322"/>
                </a:lnTo>
                <a:lnTo>
                  <a:pt x="230" y="322"/>
                </a:lnTo>
                <a:lnTo>
                  <a:pt x="236" y="322"/>
                </a:lnTo>
                <a:lnTo>
                  <a:pt x="236" y="322"/>
                </a:lnTo>
                <a:lnTo>
                  <a:pt x="238" y="324"/>
                </a:lnTo>
                <a:lnTo>
                  <a:pt x="240" y="330"/>
                </a:lnTo>
                <a:lnTo>
                  <a:pt x="242" y="334"/>
                </a:lnTo>
                <a:lnTo>
                  <a:pt x="244" y="336"/>
                </a:lnTo>
                <a:lnTo>
                  <a:pt x="244" y="336"/>
                </a:lnTo>
                <a:lnTo>
                  <a:pt x="248" y="336"/>
                </a:lnTo>
                <a:lnTo>
                  <a:pt x="252" y="336"/>
                </a:lnTo>
                <a:lnTo>
                  <a:pt x="252" y="336"/>
                </a:lnTo>
                <a:lnTo>
                  <a:pt x="258" y="340"/>
                </a:lnTo>
                <a:lnTo>
                  <a:pt x="264" y="346"/>
                </a:lnTo>
                <a:lnTo>
                  <a:pt x="264" y="346"/>
                </a:lnTo>
                <a:lnTo>
                  <a:pt x="268" y="350"/>
                </a:lnTo>
                <a:lnTo>
                  <a:pt x="274" y="352"/>
                </a:lnTo>
                <a:lnTo>
                  <a:pt x="274" y="352"/>
                </a:lnTo>
                <a:lnTo>
                  <a:pt x="282" y="352"/>
                </a:lnTo>
                <a:lnTo>
                  <a:pt x="282" y="352"/>
                </a:lnTo>
                <a:lnTo>
                  <a:pt x="288" y="354"/>
                </a:lnTo>
                <a:lnTo>
                  <a:pt x="292" y="358"/>
                </a:lnTo>
                <a:lnTo>
                  <a:pt x="292" y="358"/>
                </a:lnTo>
                <a:lnTo>
                  <a:pt x="298" y="368"/>
                </a:lnTo>
                <a:lnTo>
                  <a:pt x="302" y="384"/>
                </a:lnTo>
                <a:lnTo>
                  <a:pt x="304" y="398"/>
                </a:lnTo>
                <a:lnTo>
                  <a:pt x="302" y="404"/>
                </a:lnTo>
                <a:lnTo>
                  <a:pt x="298" y="408"/>
                </a:lnTo>
                <a:lnTo>
                  <a:pt x="298" y="408"/>
                </a:lnTo>
                <a:lnTo>
                  <a:pt x="294" y="408"/>
                </a:lnTo>
                <a:lnTo>
                  <a:pt x="290" y="406"/>
                </a:lnTo>
                <a:lnTo>
                  <a:pt x="280" y="398"/>
                </a:lnTo>
                <a:lnTo>
                  <a:pt x="280" y="398"/>
                </a:lnTo>
                <a:lnTo>
                  <a:pt x="272" y="390"/>
                </a:lnTo>
                <a:lnTo>
                  <a:pt x="268" y="386"/>
                </a:lnTo>
                <a:lnTo>
                  <a:pt x="264" y="382"/>
                </a:lnTo>
                <a:lnTo>
                  <a:pt x="264" y="382"/>
                </a:lnTo>
                <a:lnTo>
                  <a:pt x="260" y="382"/>
                </a:lnTo>
                <a:lnTo>
                  <a:pt x="256" y="384"/>
                </a:lnTo>
                <a:lnTo>
                  <a:pt x="246" y="388"/>
                </a:lnTo>
                <a:lnTo>
                  <a:pt x="246" y="388"/>
                </a:lnTo>
                <a:lnTo>
                  <a:pt x="236" y="388"/>
                </a:lnTo>
                <a:lnTo>
                  <a:pt x="230" y="388"/>
                </a:lnTo>
                <a:lnTo>
                  <a:pt x="228" y="390"/>
                </a:lnTo>
                <a:lnTo>
                  <a:pt x="228" y="390"/>
                </a:lnTo>
                <a:lnTo>
                  <a:pt x="226" y="396"/>
                </a:lnTo>
                <a:lnTo>
                  <a:pt x="228" y="400"/>
                </a:lnTo>
                <a:lnTo>
                  <a:pt x="228" y="400"/>
                </a:lnTo>
                <a:lnTo>
                  <a:pt x="232" y="412"/>
                </a:lnTo>
                <a:lnTo>
                  <a:pt x="238" y="420"/>
                </a:lnTo>
                <a:lnTo>
                  <a:pt x="238" y="420"/>
                </a:lnTo>
                <a:lnTo>
                  <a:pt x="248" y="424"/>
                </a:lnTo>
                <a:lnTo>
                  <a:pt x="252" y="426"/>
                </a:lnTo>
                <a:lnTo>
                  <a:pt x="256" y="430"/>
                </a:lnTo>
                <a:lnTo>
                  <a:pt x="256" y="430"/>
                </a:lnTo>
                <a:lnTo>
                  <a:pt x="260" y="434"/>
                </a:lnTo>
                <a:lnTo>
                  <a:pt x="260" y="438"/>
                </a:lnTo>
                <a:lnTo>
                  <a:pt x="260" y="438"/>
                </a:lnTo>
                <a:lnTo>
                  <a:pt x="258" y="440"/>
                </a:lnTo>
                <a:lnTo>
                  <a:pt x="254" y="440"/>
                </a:lnTo>
                <a:lnTo>
                  <a:pt x="248" y="442"/>
                </a:lnTo>
                <a:lnTo>
                  <a:pt x="248" y="442"/>
                </a:lnTo>
                <a:lnTo>
                  <a:pt x="244" y="446"/>
                </a:lnTo>
                <a:lnTo>
                  <a:pt x="240" y="450"/>
                </a:lnTo>
                <a:lnTo>
                  <a:pt x="240" y="450"/>
                </a:lnTo>
                <a:lnTo>
                  <a:pt x="236" y="452"/>
                </a:lnTo>
                <a:lnTo>
                  <a:pt x="234" y="452"/>
                </a:lnTo>
                <a:lnTo>
                  <a:pt x="234" y="452"/>
                </a:lnTo>
                <a:lnTo>
                  <a:pt x="232" y="450"/>
                </a:lnTo>
                <a:lnTo>
                  <a:pt x="230" y="446"/>
                </a:lnTo>
                <a:lnTo>
                  <a:pt x="230" y="446"/>
                </a:lnTo>
                <a:lnTo>
                  <a:pt x="224" y="440"/>
                </a:lnTo>
                <a:lnTo>
                  <a:pt x="218" y="434"/>
                </a:lnTo>
                <a:lnTo>
                  <a:pt x="210" y="432"/>
                </a:lnTo>
                <a:lnTo>
                  <a:pt x="206" y="430"/>
                </a:lnTo>
                <a:lnTo>
                  <a:pt x="204" y="432"/>
                </a:lnTo>
                <a:lnTo>
                  <a:pt x="204" y="432"/>
                </a:lnTo>
                <a:lnTo>
                  <a:pt x="204" y="436"/>
                </a:lnTo>
                <a:lnTo>
                  <a:pt x="204" y="440"/>
                </a:lnTo>
                <a:lnTo>
                  <a:pt x="210" y="448"/>
                </a:lnTo>
                <a:lnTo>
                  <a:pt x="210" y="448"/>
                </a:lnTo>
                <a:lnTo>
                  <a:pt x="216" y="454"/>
                </a:lnTo>
                <a:lnTo>
                  <a:pt x="222" y="462"/>
                </a:lnTo>
                <a:lnTo>
                  <a:pt x="222" y="462"/>
                </a:lnTo>
                <a:lnTo>
                  <a:pt x="228" y="482"/>
                </a:lnTo>
                <a:lnTo>
                  <a:pt x="234" y="502"/>
                </a:lnTo>
                <a:lnTo>
                  <a:pt x="234" y="502"/>
                </a:lnTo>
                <a:lnTo>
                  <a:pt x="240" y="518"/>
                </a:lnTo>
                <a:lnTo>
                  <a:pt x="242" y="526"/>
                </a:lnTo>
                <a:lnTo>
                  <a:pt x="242" y="530"/>
                </a:lnTo>
                <a:lnTo>
                  <a:pt x="240" y="532"/>
                </a:lnTo>
                <a:lnTo>
                  <a:pt x="240" y="532"/>
                </a:lnTo>
                <a:lnTo>
                  <a:pt x="236" y="532"/>
                </a:lnTo>
                <a:lnTo>
                  <a:pt x="234" y="530"/>
                </a:lnTo>
                <a:lnTo>
                  <a:pt x="228" y="526"/>
                </a:lnTo>
                <a:lnTo>
                  <a:pt x="228" y="526"/>
                </a:lnTo>
                <a:lnTo>
                  <a:pt x="216" y="518"/>
                </a:lnTo>
                <a:lnTo>
                  <a:pt x="216" y="518"/>
                </a:lnTo>
                <a:lnTo>
                  <a:pt x="212" y="510"/>
                </a:lnTo>
                <a:lnTo>
                  <a:pt x="208" y="506"/>
                </a:lnTo>
                <a:lnTo>
                  <a:pt x="206" y="504"/>
                </a:lnTo>
                <a:lnTo>
                  <a:pt x="206" y="504"/>
                </a:lnTo>
                <a:lnTo>
                  <a:pt x="202" y="504"/>
                </a:lnTo>
                <a:lnTo>
                  <a:pt x="200" y="506"/>
                </a:lnTo>
                <a:lnTo>
                  <a:pt x="194" y="512"/>
                </a:lnTo>
                <a:lnTo>
                  <a:pt x="194" y="512"/>
                </a:lnTo>
                <a:lnTo>
                  <a:pt x="192" y="518"/>
                </a:lnTo>
                <a:lnTo>
                  <a:pt x="192" y="526"/>
                </a:lnTo>
                <a:lnTo>
                  <a:pt x="192" y="534"/>
                </a:lnTo>
                <a:lnTo>
                  <a:pt x="192" y="536"/>
                </a:lnTo>
                <a:lnTo>
                  <a:pt x="190" y="540"/>
                </a:lnTo>
                <a:lnTo>
                  <a:pt x="190" y="540"/>
                </a:lnTo>
                <a:lnTo>
                  <a:pt x="186" y="540"/>
                </a:lnTo>
                <a:lnTo>
                  <a:pt x="184" y="538"/>
                </a:lnTo>
                <a:lnTo>
                  <a:pt x="184" y="538"/>
                </a:lnTo>
                <a:lnTo>
                  <a:pt x="182" y="536"/>
                </a:lnTo>
                <a:lnTo>
                  <a:pt x="182" y="532"/>
                </a:lnTo>
                <a:lnTo>
                  <a:pt x="180" y="524"/>
                </a:lnTo>
                <a:lnTo>
                  <a:pt x="180" y="524"/>
                </a:lnTo>
                <a:lnTo>
                  <a:pt x="178" y="512"/>
                </a:lnTo>
                <a:lnTo>
                  <a:pt x="172" y="502"/>
                </a:lnTo>
                <a:lnTo>
                  <a:pt x="172" y="502"/>
                </a:lnTo>
                <a:lnTo>
                  <a:pt x="166" y="498"/>
                </a:lnTo>
                <a:lnTo>
                  <a:pt x="160" y="494"/>
                </a:lnTo>
                <a:lnTo>
                  <a:pt x="160" y="494"/>
                </a:lnTo>
                <a:lnTo>
                  <a:pt x="158" y="488"/>
                </a:lnTo>
                <a:lnTo>
                  <a:pt x="156" y="486"/>
                </a:lnTo>
                <a:lnTo>
                  <a:pt x="154" y="484"/>
                </a:lnTo>
                <a:lnTo>
                  <a:pt x="154" y="484"/>
                </a:lnTo>
                <a:lnTo>
                  <a:pt x="152" y="486"/>
                </a:lnTo>
                <a:lnTo>
                  <a:pt x="150" y="490"/>
                </a:lnTo>
                <a:lnTo>
                  <a:pt x="146" y="496"/>
                </a:lnTo>
                <a:lnTo>
                  <a:pt x="146" y="496"/>
                </a:lnTo>
                <a:lnTo>
                  <a:pt x="146" y="506"/>
                </a:lnTo>
                <a:lnTo>
                  <a:pt x="146" y="510"/>
                </a:lnTo>
                <a:lnTo>
                  <a:pt x="144" y="512"/>
                </a:lnTo>
                <a:lnTo>
                  <a:pt x="144" y="512"/>
                </a:lnTo>
                <a:lnTo>
                  <a:pt x="142" y="512"/>
                </a:lnTo>
                <a:lnTo>
                  <a:pt x="138" y="512"/>
                </a:lnTo>
                <a:lnTo>
                  <a:pt x="132" y="508"/>
                </a:lnTo>
                <a:lnTo>
                  <a:pt x="132" y="508"/>
                </a:lnTo>
                <a:lnTo>
                  <a:pt x="124" y="502"/>
                </a:lnTo>
                <a:lnTo>
                  <a:pt x="124" y="502"/>
                </a:lnTo>
                <a:lnTo>
                  <a:pt x="122" y="492"/>
                </a:lnTo>
                <a:lnTo>
                  <a:pt x="120" y="484"/>
                </a:lnTo>
                <a:lnTo>
                  <a:pt x="120" y="484"/>
                </a:lnTo>
                <a:lnTo>
                  <a:pt x="122" y="472"/>
                </a:lnTo>
                <a:lnTo>
                  <a:pt x="124" y="466"/>
                </a:lnTo>
                <a:lnTo>
                  <a:pt x="124" y="460"/>
                </a:lnTo>
                <a:lnTo>
                  <a:pt x="124" y="460"/>
                </a:lnTo>
                <a:lnTo>
                  <a:pt x="120" y="452"/>
                </a:lnTo>
                <a:lnTo>
                  <a:pt x="114" y="444"/>
                </a:lnTo>
                <a:lnTo>
                  <a:pt x="114" y="444"/>
                </a:lnTo>
                <a:lnTo>
                  <a:pt x="110" y="442"/>
                </a:lnTo>
                <a:lnTo>
                  <a:pt x="102" y="440"/>
                </a:lnTo>
                <a:lnTo>
                  <a:pt x="96" y="438"/>
                </a:lnTo>
                <a:lnTo>
                  <a:pt x="92" y="436"/>
                </a:lnTo>
                <a:lnTo>
                  <a:pt x="92" y="436"/>
                </a:lnTo>
                <a:lnTo>
                  <a:pt x="86" y="428"/>
                </a:lnTo>
                <a:lnTo>
                  <a:pt x="82" y="418"/>
                </a:lnTo>
                <a:lnTo>
                  <a:pt x="82" y="418"/>
                </a:lnTo>
                <a:lnTo>
                  <a:pt x="82" y="412"/>
                </a:lnTo>
                <a:lnTo>
                  <a:pt x="84" y="406"/>
                </a:lnTo>
                <a:lnTo>
                  <a:pt x="84" y="406"/>
                </a:lnTo>
                <a:lnTo>
                  <a:pt x="90" y="392"/>
                </a:lnTo>
                <a:lnTo>
                  <a:pt x="94" y="384"/>
                </a:lnTo>
                <a:lnTo>
                  <a:pt x="98" y="380"/>
                </a:lnTo>
                <a:lnTo>
                  <a:pt x="98" y="380"/>
                </a:lnTo>
                <a:lnTo>
                  <a:pt x="100" y="380"/>
                </a:lnTo>
                <a:lnTo>
                  <a:pt x="104" y="380"/>
                </a:lnTo>
                <a:lnTo>
                  <a:pt x="110" y="382"/>
                </a:lnTo>
                <a:lnTo>
                  <a:pt x="110" y="382"/>
                </a:lnTo>
                <a:lnTo>
                  <a:pt x="114" y="380"/>
                </a:lnTo>
                <a:lnTo>
                  <a:pt x="118" y="376"/>
                </a:lnTo>
                <a:lnTo>
                  <a:pt x="128" y="368"/>
                </a:lnTo>
                <a:lnTo>
                  <a:pt x="128" y="368"/>
                </a:lnTo>
                <a:lnTo>
                  <a:pt x="136" y="364"/>
                </a:lnTo>
                <a:lnTo>
                  <a:pt x="142" y="364"/>
                </a:lnTo>
                <a:lnTo>
                  <a:pt x="146" y="364"/>
                </a:lnTo>
                <a:lnTo>
                  <a:pt x="146" y="364"/>
                </a:lnTo>
                <a:lnTo>
                  <a:pt x="148" y="366"/>
                </a:lnTo>
                <a:lnTo>
                  <a:pt x="150" y="368"/>
                </a:lnTo>
                <a:lnTo>
                  <a:pt x="156" y="374"/>
                </a:lnTo>
                <a:lnTo>
                  <a:pt x="156" y="374"/>
                </a:lnTo>
                <a:lnTo>
                  <a:pt x="160" y="374"/>
                </a:lnTo>
                <a:lnTo>
                  <a:pt x="164" y="374"/>
                </a:lnTo>
                <a:lnTo>
                  <a:pt x="164" y="374"/>
                </a:lnTo>
                <a:lnTo>
                  <a:pt x="180" y="376"/>
                </a:lnTo>
                <a:lnTo>
                  <a:pt x="180" y="376"/>
                </a:lnTo>
                <a:lnTo>
                  <a:pt x="198" y="382"/>
                </a:lnTo>
                <a:lnTo>
                  <a:pt x="206" y="384"/>
                </a:lnTo>
                <a:lnTo>
                  <a:pt x="214" y="384"/>
                </a:lnTo>
                <a:lnTo>
                  <a:pt x="214" y="384"/>
                </a:lnTo>
                <a:lnTo>
                  <a:pt x="222" y="382"/>
                </a:lnTo>
                <a:lnTo>
                  <a:pt x="228" y="380"/>
                </a:lnTo>
                <a:lnTo>
                  <a:pt x="228" y="380"/>
                </a:lnTo>
                <a:lnTo>
                  <a:pt x="230" y="374"/>
                </a:lnTo>
                <a:lnTo>
                  <a:pt x="230" y="368"/>
                </a:lnTo>
                <a:lnTo>
                  <a:pt x="230" y="368"/>
                </a:lnTo>
                <a:lnTo>
                  <a:pt x="226" y="366"/>
                </a:lnTo>
                <a:lnTo>
                  <a:pt x="222" y="368"/>
                </a:lnTo>
                <a:lnTo>
                  <a:pt x="214" y="368"/>
                </a:lnTo>
                <a:lnTo>
                  <a:pt x="214" y="368"/>
                </a:lnTo>
                <a:lnTo>
                  <a:pt x="208" y="364"/>
                </a:lnTo>
                <a:lnTo>
                  <a:pt x="204" y="358"/>
                </a:lnTo>
                <a:lnTo>
                  <a:pt x="198" y="354"/>
                </a:lnTo>
                <a:lnTo>
                  <a:pt x="194" y="352"/>
                </a:lnTo>
                <a:lnTo>
                  <a:pt x="194" y="352"/>
                </a:lnTo>
                <a:lnTo>
                  <a:pt x="192" y="352"/>
                </a:lnTo>
                <a:lnTo>
                  <a:pt x="190" y="356"/>
                </a:lnTo>
                <a:lnTo>
                  <a:pt x="186" y="360"/>
                </a:lnTo>
                <a:lnTo>
                  <a:pt x="186" y="360"/>
                </a:lnTo>
                <a:lnTo>
                  <a:pt x="182" y="360"/>
                </a:lnTo>
                <a:lnTo>
                  <a:pt x="180" y="358"/>
                </a:lnTo>
                <a:lnTo>
                  <a:pt x="172" y="356"/>
                </a:lnTo>
                <a:lnTo>
                  <a:pt x="172" y="356"/>
                </a:lnTo>
                <a:lnTo>
                  <a:pt x="164" y="358"/>
                </a:lnTo>
                <a:lnTo>
                  <a:pt x="156" y="360"/>
                </a:lnTo>
                <a:lnTo>
                  <a:pt x="156" y="360"/>
                </a:lnTo>
                <a:lnTo>
                  <a:pt x="138" y="358"/>
                </a:lnTo>
                <a:lnTo>
                  <a:pt x="138" y="358"/>
                </a:lnTo>
                <a:lnTo>
                  <a:pt x="128" y="360"/>
                </a:lnTo>
                <a:lnTo>
                  <a:pt x="116" y="364"/>
                </a:lnTo>
                <a:lnTo>
                  <a:pt x="116" y="364"/>
                </a:lnTo>
                <a:lnTo>
                  <a:pt x="106" y="360"/>
                </a:lnTo>
                <a:lnTo>
                  <a:pt x="96" y="358"/>
                </a:lnTo>
                <a:lnTo>
                  <a:pt x="96" y="358"/>
                </a:lnTo>
                <a:lnTo>
                  <a:pt x="92" y="358"/>
                </a:lnTo>
                <a:lnTo>
                  <a:pt x="92" y="358"/>
                </a:lnTo>
                <a:lnTo>
                  <a:pt x="88" y="362"/>
                </a:lnTo>
                <a:lnTo>
                  <a:pt x="88" y="362"/>
                </a:lnTo>
                <a:lnTo>
                  <a:pt x="86" y="366"/>
                </a:lnTo>
                <a:lnTo>
                  <a:pt x="82" y="366"/>
                </a:lnTo>
                <a:lnTo>
                  <a:pt x="82" y="366"/>
                </a:lnTo>
                <a:lnTo>
                  <a:pt x="78" y="362"/>
                </a:lnTo>
                <a:lnTo>
                  <a:pt x="74" y="358"/>
                </a:lnTo>
                <a:lnTo>
                  <a:pt x="74" y="358"/>
                </a:lnTo>
                <a:lnTo>
                  <a:pt x="66" y="340"/>
                </a:lnTo>
                <a:lnTo>
                  <a:pt x="66" y="340"/>
                </a:lnTo>
                <a:lnTo>
                  <a:pt x="62" y="336"/>
                </a:lnTo>
                <a:lnTo>
                  <a:pt x="54" y="328"/>
                </a:lnTo>
                <a:lnTo>
                  <a:pt x="48" y="322"/>
                </a:lnTo>
                <a:lnTo>
                  <a:pt x="48" y="320"/>
                </a:lnTo>
                <a:lnTo>
                  <a:pt x="48" y="316"/>
                </a:lnTo>
                <a:lnTo>
                  <a:pt x="48" y="316"/>
                </a:lnTo>
                <a:lnTo>
                  <a:pt x="50" y="316"/>
                </a:lnTo>
                <a:lnTo>
                  <a:pt x="54" y="316"/>
                </a:lnTo>
                <a:lnTo>
                  <a:pt x="62" y="318"/>
                </a:lnTo>
                <a:lnTo>
                  <a:pt x="62" y="318"/>
                </a:lnTo>
                <a:lnTo>
                  <a:pt x="68" y="316"/>
                </a:lnTo>
                <a:lnTo>
                  <a:pt x="72" y="316"/>
                </a:lnTo>
                <a:lnTo>
                  <a:pt x="74" y="314"/>
                </a:lnTo>
                <a:lnTo>
                  <a:pt x="74" y="314"/>
                </a:lnTo>
                <a:lnTo>
                  <a:pt x="74" y="312"/>
                </a:lnTo>
                <a:lnTo>
                  <a:pt x="74" y="308"/>
                </a:lnTo>
                <a:lnTo>
                  <a:pt x="68" y="304"/>
                </a:lnTo>
                <a:lnTo>
                  <a:pt x="68" y="304"/>
                </a:lnTo>
                <a:lnTo>
                  <a:pt x="60" y="298"/>
                </a:lnTo>
                <a:lnTo>
                  <a:pt x="54" y="296"/>
                </a:lnTo>
                <a:lnTo>
                  <a:pt x="48" y="296"/>
                </a:lnTo>
                <a:lnTo>
                  <a:pt x="48" y="296"/>
                </a:lnTo>
                <a:lnTo>
                  <a:pt x="48" y="298"/>
                </a:lnTo>
                <a:lnTo>
                  <a:pt x="48" y="304"/>
                </a:lnTo>
                <a:lnTo>
                  <a:pt x="48" y="308"/>
                </a:lnTo>
                <a:lnTo>
                  <a:pt x="46" y="310"/>
                </a:lnTo>
                <a:lnTo>
                  <a:pt x="46" y="310"/>
                </a:lnTo>
                <a:lnTo>
                  <a:pt x="42" y="308"/>
                </a:lnTo>
                <a:lnTo>
                  <a:pt x="40" y="306"/>
                </a:lnTo>
                <a:lnTo>
                  <a:pt x="34" y="296"/>
                </a:lnTo>
                <a:lnTo>
                  <a:pt x="30" y="284"/>
                </a:lnTo>
                <a:lnTo>
                  <a:pt x="24" y="276"/>
                </a:lnTo>
                <a:lnTo>
                  <a:pt x="24" y="276"/>
                </a:lnTo>
                <a:lnTo>
                  <a:pt x="18" y="272"/>
                </a:lnTo>
                <a:lnTo>
                  <a:pt x="10" y="268"/>
                </a:lnTo>
                <a:lnTo>
                  <a:pt x="10" y="268"/>
                </a:lnTo>
                <a:lnTo>
                  <a:pt x="8" y="264"/>
                </a:lnTo>
                <a:lnTo>
                  <a:pt x="6" y="258"/>
                </a:lnTo>
                <a:lnTo>
                  <a:pt x="4" y="246"/>
                </a:lnTo>
                <a:lnTo>
                  <a:pt x="4" y="246"/>
                </a:lnTo>
                <a:lnTo>
                  <a:pt x="0" y="244"/>
                </a:lnTo>
                <a:lnTo>
                  <a:pt x="0" y="244"/>
                </a:lnTo>
                <a:lnTo>
                  <a:pt x="0" y="244"/>
                </a:lnTo>
                <a:lnTo>
                  <a:pt x="4" y="242"/>
                </a:lnTo>
                <a:lnTo>
                  <a:pt x="6" y="240"/>
                </a:lnTo>
                <a:lnTo>
                  <a:pt x="12" y="234"/>
                </a:lnTo>
                <a:lnTo>
                  <a:pt x="12" y="234"/>
                </a:lnTo>
                <a:lnTo>
                  <a:pt x="16" y="226"/>
                </a:lnTo>
                <a:lnTo>
                  <a:pt x="16" y="226"/>
                </a:lnTo>
                <a:lnTo>
                  <a:pt x="18" y="218"/>
                </a:lnTo>
                <a:lnTo>
                  <a:pt x="20" y="210"/>
                </a:lnTo>
                <a:lnTo>
                  <a:pt x="20" y="210"/>
                </a:lnTo>
                <a:lnTo>
                  <a:pt x="26" y="204"/>
                </a:lnTo>
                <a:lnTo>
                  <a:pt x="32" y="200"/>
                </a:lnTo>
                <a:lnTo>
                  <a:pt x="32" y="200"/>
                </a:lnTo>
                <a:lnTo>
                  <a:pt x="38" y="188"/>
                </a:lnTo>
                <a:lnTo>
                  <a:pt x="42" y="176"/>
                </a:lnTo>
                <a:lnTo>
                  <a:pt x="42" y="176"/>
                </a:lnTo>
                <a:lnTo>
                  <a:pt x="50" y="168"/>
                </a:lnTo>
                <a:lnTo>
                  <a:pt x="56" y="164"/>
                </a:lnTo>
                <a:lnTo>
                  <a:pt x="58" y="160"/>
                </a:lnTo>
                <a:lnTo>
                  <a:pt x="58" y="160"/>
                </a:lnTo>
                <a:lnTo>
                  <a:pt x="58" y="150"/>
                </a:lnTo>
                <a:lnTo>
                  <a:pt x="56" y="142"/>
                </a:lnTo>
                <a:lnTo>
                  <a:pt x="56" y="142"/>
                </a:lnTo>
                <a:lnTo>
                  <a:pt x="56" y="134"/>
                </a:lnTo>
                <a:lnTo>
                  <a:pt x="54" y="128"/>
                </a:lnTo>
                <a:lnTo>
                  <a:pt x="54" y="128"/>
                </a:lnTo>
                <a:lnTo>
                  <a:pt x="54" y="124"/>
                </a:lnTo>
                <a:lnTo>
                  <a:pt x="60" y="122"/>
                </a:lnTo>
                <a:lnTo>
                  <a:pt x="72" y="120"/>
                </a:lnTo>
                <a:lnTo>
                  <a:pt x="88" y="120"/>
                </a:lnTo>
                <a:lnTo>
                  <a:pt x="94" y="120"/>
                </a:lnTo>
                <a:lnTo>
                  <a:pt x="100" y="118"/>
                </a:lnTo>
                <a:lnTo>
                  <a:pt x="100" y="118"/>
                </a:lnTo>
                <a:lnTo>
                  <a:pt x="106" y="110"/>
                </a:lnTo>
                <a:lnTo>
                  <a:pt x="112" y="104"/>
                </a:lnTo>
                <a:lnTo>
                  <a:pt x="112" y="104"/>
                </a:lnTo>
                <a:lnTo>
                  <a:pt x="124" y="96"/>
                </a:lnTo>
                <a:lnTo>
                  <a:pt x="136" y="92"/>
                </a:lnTo>
                <a:lnTo>
                  <a:pt x="136" y="92"/>
                </a:lnTo>
                <a:lnTo>
                  <a:pt x="148" y="92"/>
                </a:lnTo>
                <a:lnTo>
                  <a:pt x="156" y="90"/>
                </a:lnTo>
                <a:lnTo>
                  <a:pt x="162" y="90"/>
                </a:lnTo>
                <a:lnTo>
                  <a:pt x="162" y="90"/>
                </a:lnTo>
                <a:lnTo>
                  <a:pt x="166" y="86"/>
                </a:lnTo>
                <a:lnTo>
                  <a:pt x="170" y="80"/>
                </a:lnTo>
                <a:lnTo>
                  <a:pt x="176" y="74"/>
                </a:lnTo>
                <a:lnTo>
                  <a:pt x="180" y="70"/>
                </a:lnTo>
                <a:lnTo>
                  <a:pt x="180" y="70"/>
                </a:lnTo>
                <a:lnTo>
                  <a:pt x="184" y="68"/>
                </a:lnTo>
                <a:lnTo>
                  <a:pt x="188" y="68"/>
                </a:lnTo>
                <a:lnTo>
                  <a:pt x="188" y="68"/>
                </a:lnTo>
                <a:lnTo>
                  <a:pt x="190" y="66"/>
                </a:lnTo>
                <a:lnTo>
                  <a:pt x="194" y="64"/>
                </a:lnTo>
                <a:lnTo>
                  <a:pt x="204" y="64"/>
                </a:lnTo>
                <a:lnTo>
                  <a:pt x="204" y="64"/>
                </a:lnTo>
                <a:lnTo>
                  <a:pt x="224" y="58"/>
                </a:lnTo>
                <a:lnTo>
                  <a:pt x="224" y="58"/>
                </a:lnTo>
                <a:lnTo>
                  <a:pt x="240" y="56"/>
                </a:lnTo>
                <a:lnTo>
                  <a:pt x="254" y="54"/>
                </a:lnTo>
                <a:lnTo>
                  <a:pt x="254" y="54"/>
                </a:lnTo>
                <a:lnTo>
                  <a:pt x="262" y="52"/>
                </a:lnTo>
                <a:lnTo>
                  <a:pt x="272" y="46"/>
                </a:lnTo>
                <a:lnTo>
                  <a:pt x="284" y="40"/>
                </a:lnTo>
                <a:lnTo>
                  <a:pt x="292" y="36"/>
                </a:lnTo>
                <a:lnTo>
                  <a:pt x="292" y="36"/>
                </a:lnTo>
                <a:lnTo>
                  <a:pt x="300" y="36"/>
                </a:lnTo>
                <a:lnTo>
                  <a:pt x="306" y="36"/>
                </a:lnTo>
                <a:lnTo>
                  <a:pt x="306" y="36"/>
                </a:lnTo>
                <a:lnTo>
                  <a:pt x="314" y="40"/>
                </a:lnTo>
                <a:lnTo>
                  <a:pt x="320" y="46"/>
                </a:lnTo>
                <a:lnTo>
                  <a:pt x="320" y="46"/>
                </a:lnTo>
                <a:lnTo>
                  <a:pt x="344" y="52"/>
                </a:lnTo>
                <a:lnTo>
                  <a:pt x="356" y="56"/>
                </a:lnTo>
                <a:lnTo>
                  <a:pt x="368" y="56"/>
                </a:lnTo>
                <a:lnTo>
                  <a:pt x="368" y="56"/>
                </a:lnTo>
                <a:lnTo>
                  <a:pt x="380" y="52"/>
                </a:lnTo>
                <a:lnTo>
                  <a:pt x="392" y="46"/>
                </a:lnTo>
                <a:lnTo>
                  <a:pt x="392" y="46"/>
                </a:lnTo>
                <a:lnTo>
                  <a:pt x="402" y="38"/>
                </a:lnTo>
                <a:lnTo>
                  <a:pt x="408" y="30"/>
                </a:lnTo>
                <a:lnTo>
                  <a:pt x="408" y="30"/>
                </a:lnTo>
                <a:lnTo>
                  <a:pt x="408" y="24"/>
                </a:lnTo>
                <a:lnTo>
                  <a:pt x="408" y="16"/>
                </a:lnTo>
                <a:lnTo>
                  <a:pt x="406" y="8"/>
                </a:lnTo>
                <a:lnTo>
                  <a:pt x="408" y="4"/>
                </a:lnTo>
                <a:lnTo>
                  <a:pt x="408" y="4"/>
                </a:lnTo>
                <a:lnTo>
                  <a:pt x="410" y="2"/>
                </a:lnTo>
                <a:lnTo>
                  <a:pt x="414" y="2"/>
                </a:lnTo>
                <a:lnTo>
                  <a:pt x="422" y="0"/>
                </a:lnTo>
                <a:lnTo>
                  <a:pt x="422" y="0"/>
                </a:lnTo>
                <a:lnTo>
                  <a:pt x="424" y="4"/>
                </a:lnTo>
                <a:lnTo>
                  <a:pt x="426" y="6"/>
                </a:lnTo>
                <a:lnTo>
                  <a:pt x="426" y="6"/>
                </a:lnTo>
                <a:lnTo>
                  <a:pt x="432" y="10"/>
                </a:lnTo>
                <a:lnTo>
                  <a:pt x="436" y="12"/>
                </a:lnTo>
                <a:lnTo>
                  <a:pt x="438" y="16"/>
                </a:lnTo>
                <a:lnTo>
                  <a:pt x="438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7" name="Freeform 347"/>
          <p:cNvSpPr>
            <a:spLocks noChangeAspect="1"/>
          </p:cNvSpPr>
          <p:nvPr/>
        </p:nvSpPr>
        <p:spPr bwMode="auto">
          <a:xfrm>
            <a:off x="10669062" y="5142932"/>
            <a:ext cx="45719" cy="73155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14" y="0"/>
              </a:cxn>
              <a:cxn ang="0">
                <a:pos x="16" y="6"/>
              </a:cxn>
              <a:cxn ang="0">
                <a:pos x="16" y="12"/>
              </a:cxn>
              <a:cxn ang="0">
                <a:pos x="16" y="18"/>
              </a:cxn>
              <a:cxn ang="0">
                <a:pos x="14" y="22"/>
              </a:cxn>
              <a:cxn ang="0">
                <a:pos x="14" y="22"/>
              </a:cxn>
              <a:cxn ang="0">
                <a:pos x="10" y="24"/>
              </a:cxn>
              <a:cxn ang="0">
                <a:pos x="4" y="24"/>
              </a:cxn>
              <a:cxn ang="0">
                <a:pos x="4" y="24"/>
              </a:cxn>
              <a:cxn ang="0">
                <a:pos x="2" y="24"/>
              </a:cxn>
              <a:cxn ang="0">
                <a:pos x="2" y="24"/>
              </a:cxn>
              <a:cxn ang="0">
                <a:pos x="0" y="18"/>
              </a:cxn>
              <a:cxn ang="0">
                <a:pos x="0" y="12"/>
              </a:cxn>
              <a:cxn ang="0">
                <a:pos x="0" y="12"/>
              </a:cxn>
              <a:cxn ang="0">
                <a:pos x="2" y="8"/>
              </a:cxn>
              <a:cxn ang="0">
                <a:pos x="6" y="4"/>
              </a:cxn>
              <a:cxn ang="0">
                <a:pos x="6" y="4"/>
              </a:cxn>
              <a:cxn ang="0">
                <a:pos x="10" y="2"/>
              </a:cxn>
              <a:cxn ang="0">
                <a:pos x="14" y="0"/>
              </a:cxn>
              <a:cxn ang="0">
                <a:pos x="14" y="0"/>
              </a:cxn>
            </a:cxnLst>
            <a:rect l="0" t="0" r="r" b="b"/>
            <a:pathLst>
              <a:path w="16" h="24">
                <a:moveTo>
                  <a:pt x="14" y="0"/>
                </a:moveTo>
                <a:lnTo>
                  <a:pt x="14" y="0"/>
                </a:lnTo>
                <a:lnTo>
                  <a:pt x="16" y="6"/>
                </a:lnTo>
                <a:lnTo>
                  <a:pt x="16" y="12"/>
                </a:lnTo>
                <a:lnTo>
                  <a:pt x="16" y="18"/>
                </a:lnTo>
                <a:lnTo>
                  <a:pt x="14" y="22"/>
                </a:lnTo>
                <a:lnTo>
                  <a:pt x="14" y="22"/>
                </a:lnTo>
                <a:lnTo>
                  <a:pt x="10" y="24"/>
                </a:lnTo>
                <a:lnTo>
                  <a:pt x="4" y="24"/>
                </a:lnTo>
                <a:lnTo>
                  <a:pt x="4" y="24"/>
                </a:lnTo>
                <a:lnTo>
                  <a:pt x="2" y="24"/>
                </a:lnTo>
                <a:lnTo>
                  <a:pt x="2" y="24"/>
                </a:lnTo>
                <a:lnTo>
                  <a:pt x="0" y="18"/>
                </a:lnTo>
                <a:lnTo>
                  <a:pt x="0" y="12"/>
                </a:lnTo>
                <a:lnTo>
                  <a:pt x="0" y="12"/>
                </a:lnTo>
                <a:lnTo>
                  <a:pt x="2" y="8"/>
                </a:lnTo>
                <a:lnTo>
                  <a:pt x="6" y="4"/>
                </a:lnTo>
                <a:lnTo>
                  <a:pt x="6" y="4"/>
                </a:lnTo>
                <a:lnTo>
                  <a:pt x="10" y="2"/>
                </a:lnTo>
                <a:lnTo>
                  <a:pt x="14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8" name="Freeform 348"/>
          <p:cNvSpPr>
            <a:spLocks noChangeAspect="1"/>
          </p:cNvSpPr>
          <p:nvPr/>
        </p:nvSpPr>
        <p:spPr bwMode="auto">
          <a:xfrm>
            <a:off x="10630600" y="5025905"/>
            <a:ext cx="58782" cy="45719"/>
          </a:xfrm>
          <a:custGeom>
            <a:avLst/>
            <a:gdLst/>
            <a:ahLst/>
            <a:cxnLst>
              <a:cxn ang="0">
                <a:pos x="24" y="6"/>
              </a:cxn>
              <a:cxn ang="0">
                <a:pos x="24" y="6"/>
              </a:cxn>
              <a:cxn ang="0">
                <a:pos x="24" y="8"/>
              </a:cxn>
              <a:cxn ang="0">
                <a:pos x="24" y="12"/>
              </a:cxn>
              <a:cxn ang="0">
                <a:pos x="18" y="18"/>
              </a:cxn>
              <a:cxn ang="0">
                <a:pos x="18" y="18"/>
              </a:cxn>
              <a:cxn ang="0">
                <a:pos x="16" y="18"/>
              </a:cxn>
              <a:cxn ang="0">
                <a:pos x="14" y="16"/>
              </a:cxn>
              <a:cxn ang="0">
                <a:pos x="12" y="16"/>
              </a:cxn>
              <a:cxn ang="0">
                <a:pos x="8" y="16"/>
              </a:cxn>
              <a:cxn ang="0">
                <a:pos x="8" y="16"/>
              </a:cxn>
              <a:cxn ang="0">
                <a:pos x="8" y="18"/>
              </a:cxn>
              <a:cxn ang="0">
                <a:pos x="6" y="20"/>
              </a:cxn>
              <a:cxn ang="0">
                <a:pos x="6" y="20"/>
              </a:cxn>
              <a:cxn ang="0">
                <a:pos x="2" y="20"/>
              </a:cxn>
              <a:cxn ang="0">
                <a:pos x="0" y="18"/>
              </a:cxn>
              <a:cxn ang="0">
                <a:pos x="0" y="18"/>
              </a:cxn>
              <a:cxn ang="0">
                <a:pos x="0" y="12"/>
              </a:cxn>
              <a:cxn ang="0">
                <a:pos x="2" y="6"/>
              </a:cxn>
              <a:cxn ang="0">
                <a:pos x="2" y="6"/>
              </a:cxn>
              <a:cxn ang="0">
                <a:pos x="6" y="2"/>
              </a:cxn>
              <a:cxn ang="0">
                <a:pos x="12" y="2"/>
              </a:cxn>
              <a:cxn ang="0">
                <a:pos x="12" y="2"/>
              </a:cxn>
              <a:cxn ang="0">
                <a:pos x="16" y="0"/>
              </a:cxn>
              <a:cxn ang="0">
                <a:pos x="20" y="2"/>
              </a:cxn>
              <a:cxn ang="0">
                <a:pos x="20" y="2"/>
              </a:cxn>
              <a:cxn ang="0">
                <a:pos x="20" y="4"/>
              </a:cxn>
              <a:cxn ang="0">
                <a:pos x="22" y="6"/>
              </a:cxn>
              <a:cxn ang="0">
                <a:pos x="22" y="6"/>
              </a:cxn>
              <a:cxn ang="0">
                <a:pos x="24" y="6"/>
              </a:cxn>
              <a:cxn ang="0">
                <a:pos x="24" y="6"/>
              </a:cxn>
            </a:cxnLst>
            <a:rect l="0" t="0" r="r" b="b"/>
            <a:pathLst>
              <a:path w="24" h="20">
                <a:moveTo>
                  <a:pt x="24" y="6"/>
                </a:moveTo>
                <a:lnTo>
                  <a:pt x="24" y="6"/>
                </a:lnTo>
                <a:lnTo>
                  <a:pt x="24" y="8"/>
                </a:lnTo>
                <a:lnTo>
                  <a:pt x="24" y="12"/>
                </a:lnTo>
                <a:lnTo>
                  <a:pt x="18" y="18"/>
                </a:lnTo>
                <a:lnTo>
                  <a:pt x="18" y="18"/>
                </a:lnTo>
                <a:lnTo>
                  <a:pt x="16" y="18"/>
                </a:lnTo>
                <a:lnTo>
                  <a:pt x="14" y="16"/>
                </a:lnTo>
                <a:lnTo>
                  <a:pt x="12" y="16"/>
                </a:lnTo>
                <a:lnTo>
                  <a:pt x="8" y="16"/>
                </a:lnTo>
                <a:lnTo>
                  <a:pt x="8" y="16"/>
                </a:lnTo>
                <a:lnTo>
                  <a:pt x="8" y="18"/>
                </a:lnTo>
                <a:lnTo>
                  <a:pt x="6" y="20"/>
                </a:lnTo>
                <a:lnTo>
                  <a:pt x="6" y="20"/>
                </a:lnTo>
                <a:lnTo>
                  <a:pt x="2" y="20"/>
                </a:lnTo>
                <a:lnTo>
                  <a:pt x="0" y="18"/>
                </a:lnTo>
                <a:lnTo>
                  <a:pt x="0" y="18"/>
                </a:lnTo>
                <a:lnTo>
                  <a:pt x="0" y="12"/>
                </a:lnTo>
                <a:lnTo>
                  <a:pt x="2" y="6"/>
                </a:lnTo>
                <a:lnTo>
                  <a:pt x="2" y="6"/>
                </a:lnTo>
                <a:lnTo>
                  <a:pt x="6" y="2"/>
                </a:lnTo>
                <a:lnTo>
                  <a:pt x="12" y="2"/>
                </a:lnTo>
                <a:lnTo>
                  <a:pt x="12" y="2"/>
                </a:lnTo>
                <a:lnTo>
                  <a:pt x="16" y="0"/>
                </a:lnTo>
                <a:lnTo>
                  <a:pt x="20" y="2"/>
                </a:lnTo>
                <a:lnTo>
                  <a:pt x="20" y="2"/>
                </a:lnTo>
                <a:lnTo>
                  <a:pt x="20" y="4"/>
                </a:lnTo>
                <a:lnTo>
                  <a:pt x="22" y="6"/>
                </a:lnTo>
                <a:lnTo>
                  <a:pt x="22" y="6"/>
                </a:lnTo>
                <a:lnTo>
                  <a:pt x="24" y="6"/>
                </a:lnTo>
                <a:lnTo>
                  <a:pt x="24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99" name="Freeform 349"/>
          <p:cNvSpPr>
            <a:spLocks noChangeAspect="1"/>
          </p:cNvSpPr>
          <p:nvPr/>
        </p:nvSpPr>
        <p:spPr bwMode="auto">
          <a:xfrm>
            <a:off x="10640486" y="5129726"/>
            <a:ext cx="45719" cy="51436"/>
          </a:xfrm>
          <a:custGeom>
            <a:avLst/>
            <a:gdLst/>
            <a:ahLst/>
            <a:cxnLst>
              <a:cxn ang="0">
                <a:pos x="24" y="14"/>
              </a:cxn>
              <a:cxn ang="0">
                <a:pos x="24" y="14"/>
              </a:cxn>
              <a:cxn ang="0">
                <a:pos x="24" y="22"/>
              </a:cxn>
              <a:cxn ang="0">
                <a:pos x="24" y="22"/>
              </a:cxn>
              <a:cxn ang="0">
                <a:pos x="22" y="28"/>
              </a:cxn>
              <a:cxn ang="0">
                <a:pos x="22" y="28"/>
              </a:cxn>
              <a:cxn ang="0">
                <a:pos x="18" y="28"/>
              </a:cxn>
              <a:cxn ang="0">
                <a:pos x="18" y="28"/>
              </a:cxn>
              <a:cxn ang="0">
                <a:pos x="14" y="26"/>
              </a:cxn>
              <a:cxn ang="0">
                <a:pos x="12" y="22"/>
              </a:cxn>
              <a:cxn ang="0">
                <a:pos x="8" y="14"/>
              </a:cxn>
              <a:cxn ang="0">
                <a:pos x="8" y="14"/>
              </a:cxn>
              <a:cxn ang="0">
                <a:pos x="4" y="12"/>
              </a:cxn>
              <a:cxn ang="0">
                <a:pos x="0" y="8"/>
              </a:cxn>
              <a:cxn ang="0">
                <a:pos x="0" y="8"/>
              </a:cxn>
              <a:cxn ang="0">
                <a:pos x="0" y="4"/>
              </a:cxn>
              <a:cxn ang="0">
                <a:pos x="2" y="0"/>
              </a:cxn>
              <a:cxn ang="0">
                <a:pos x="2" y="0"/>
              </a:cxn>
              <a:cxn ang="0">
                <a:pos x="6" y="0"/>
              </a:cxn>
              <a:cxn ang="0">
                <a:pos x="10" y="2"/>
              </a:cxn>
              <a:cxn ang="0">
                <a:pos x="10" y="2"/>
              </a:cxn>
              <a:cxn ang="0">
                <a:pos x="16" y="4"/>
              </a:cxn>
              <a:cxn ang="0">
                <a:pos x="20" y="8"/>
              </a:cxn>
              <a:cxn ang="0">
                <a:pos x="20" y="8"/>
              </a:cxn>
              <a:cxn ang="0">
                <a:pos x="24" y="14"/>
              </a:cxn>
              <a:cxn ang="0">
                <a:pos x="24" y="14"/>
              </a:cxn>
            </a:cxnLst>
            <a:rect l="0" t="0" r="r" b="b"/>
            <a:pathLst>
              <a:path w="24" h="28">
                <a:moveTo>
                  <a:pt x="24" y="14"/>
                </a:moveTo>
                <a:lnTo>
                  <a:pt x="24" y="14"/>
                </a:lnTo>
                <a:lnTo>
                  <a:pt x="24" y="22"/>
                </a:lnTo>
                <a:lnTo>
                  <a:pt x="24" y="22"/>
                </a:lnTo>
                <a:lnTo>
                  <a:pt x="22" y="28"/>
                </a:lnTo>
                <a:lnTo>
                  <a:pt x="22" y="28"/>
                </a:lnTo>
                <a:lnTo>
                  <a:pt x="18" y="28"/>
                </a:lnTo>
                <a:lnTo>
                  <a:pt x="18" y="28"/>
                </a:lnTo>
                <a:lnTo>
                  <a:pt x="14" y="26"/>
                </a:lnTo>
                <a:lnTo>
                  <a:pt x="12" y="22"/>
                </a:lnTo>
                <a:lnTo>
                  <a:pt x="8" y="14"/>
                </a:lnTo>
                <a:lnTo>
                  <a:pt x="8" y="14"/>
                </a:lnTo>
                <a:lnTo>
                  <a:pt x="4" y="12"/>
                </a:lnTo>
                <a:lnTo>
                  <a:pt x="0" y="8"/>
                </a:lnTo>
                <a:lnTo>
                  <a:pt x="0" y="8"/>
                </a:lnTo>
                <a:lnTo>
                  <a:pt x="0" y="4"/>
                </a:lnTo>
                <a:lnTo>
                  <a:pt x="2" y="0"/>
                </a:lnTo>
                <a:lnTo>
                  <a:pt x="2" y="0"/>
                </a:lnTo>
                <a:lnTo>
                  <a:pt x="6" y="0"/>
                </a:lnTo>
                <a:lnTo>
                  <a:pt x="10" y="2"/>
                </a:lnTo>
                <a:lnTo>
                  <a:pt x="10" y="2"/>
                </a:lnTo>
                <a:lnTo>
                  <a:pt x="16" y="4"/>
                </a:lnTo>
                <a:lnTo>
                  <a:pt x="20" y="8"/>
                </a:lnTo>
                <a:lnTo>
                  <a:pt x="20" y="8"/>
                </a:lnTo>
                <a:lnTo>
                  <a:pt x="24" y="14"/>
                </a:lnTo>
                <a:lnTo>
                  <a:pt x="24" y="1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0" name="Freeform 350"/>
          <p:cNvSpPr>
            <a:spLocks noChangeAspect="1"/>
          </p:cNvSpPr>
          <p:nvPr/>
        </p:nvSpPr>
        <p:spPr bwMode="auto">
          <a:xfrm>
            <a:off x="10576603" y="5099095"/>
            <a:ext cx="95315" cy="67779"/>
          </a:xfrm>
          <a:custGeom>
            <a:avLst/>
            <a:gdLst/>
            <a:ahLst/>
            <a:cxnLst>
              <a:cxn ang="0">
                <a:pos x="126" y="72"/>
              </a:cxn>
              <a:cxn ang="0">
                <a:pos x="130" y="82"/>
              </a:cxn>
              <a:cxn ang="0">
                <a:pos x="128" y="84"/>
              </a:cxn>
              <a:cxn ang="0">
                <a:pos x="124" y="80"/>
              </a:cxn>
              <a:cxn ang="0">
                <a:pos x="124" y="82"/>
              </a:cxn>
              <a:cxn ang="0">
                <a:pos x="126" y="90"/>
              </a:cxn>
              <a:cxn ang="0">
                <a:pos x="126" y="92"/>
              </a:cxn>
              <a:cxn ang="0">
                <a:pos x="118" y="94"/>
              </a:cxn>
              <a:cxn ang="0">
                <a:pos x="108" y="92"/>
              </a:cxn>
              <a:cxn ang="0">
                <a:pos x="100" y="86"/>
              </a:cxn>
              <a:cxn ang="0">
                <a:pos x="98" y="80"/>
              </a:cxn>
              <a:cxn ang="0">
                <a:pos x="96" y="74"/>
              </a:cxn>
              <a:cxn ang="0">
                <a:pos x="90" y="66"/>
              </a:cxn>
              <a:cxn ang="0">
                <a:pos x="74" y="56"/>
              </a:cxn>
              <a:cxn ang="0">
                <a:pos x="66" y="56"/>
              </a:cxn>
              <a:cxn ang="0">
                <a:pos x="58" y="56"/>
              </a:cxn>
              <a:cxn ang="0">
                <a:pos x="46" y="52"/>
              </a:cxn>
              <a:cxn ang="0">
                <a:pos x="46" y="46"/>
              </a:cxn>
              <a:cxn ang="0">
                <a:pos x="44" y="42"/>
              </a:cxn>
              <a:cxn ang="0">
                <a:pos x="30" y="32"/>
              </a:cxn>
              <a:cxn ang="0">
                <a:pos x="22" y="26"/>
              </a:cxn>
              <a:cxn ang="0">
                <a:pos x="12" y="20"/>
              </a:cxn>
              <a:cxn ang="0">
                <a:pos x="6" y="22"/>
              </a:cxn>
              <a:cxn ang="0">
                <a:pos x="0" y="20"/>
              </a:cxn>
              <a:cxn ang="0">
                <a:pos x="0" y="20"/>
              </a:cxn>
              <a:cxn ang="0">
                <a:pos x="4" y="14"/>
              </a:cxn>
              <a:cxn ang="0">
                <a:pos x="10" y="8"/>
              </a:cxn>
              <a:cxn ang="0">
                <a:pos x="16" y="2"/>
              </a:cxn>
              <a:cxn ang="0">
                <a:pos x="24" y="0"/>
              </a:cxn>
              <a:cxn ang="0">
                <a:pos x="26" y="4"/>
              </a:cxn>
              <a:cxn ang="0">
                <a:pos x="28" y="6"/>
              </a:cxn>
              <a:cxn ang="0">
                <a:pos x="50" y="24"/>
              </a:cxn>
              <a:cxn ang="0">
                <a:pos x="64" y="30"/>
              </a:cxn>
              <a:cxn ang="0">
                <a:pos x="74" y="30"/>
              </a:cxn>
              <a:cxn ang="0">
                <a:pos x="86" y="30"/>
              </a:cxn>
              <a:cxn ang="0">
                <a:pos x="90" y="34"/>
              </a:cxn>
              <a:cxn ang="0">
                <a:pos x="94" y="38"/>
              </a:cxn>
              <a:cxn ang="0">
                <a:pos x="94" y="50"/>
              </a:cxn>
              <a:cxn ang="0">
                <a:pos x="98" y="60"/>
              </a:cxn>
              <a:cxn ang="0">
                <a:pos x="104" y="68"/>
              </a:cxn>
              <a:cxn ang="0">
                <a:pos x="110" y="70"/>
              </a:cxn>
              <a:cxn ang="0">
                <a:pos x="122" y="70"/>
              </a:cxn>
              <a:cxn ang="0">
                <a:pos x="126" y="72"/>
              </a:cxn>
            </a:cxnLst>
            <a:rect l="0" t="0" r="r" b="b"/>
            <a:pathLst>
              <a:path w="130" h="94">
                <a:moveTo>
                  <a:pt x="126" y="72"/>
                </a:moveTo>
                <a:lnTo>
                  <a:pt x="126" y="72"/>
                </a:lnTo>
                <a:lnTo>
                  <a:pt x="128" y="78"/>
                </a:lnTo>
                <a:lnTo>
                  <a:pt x="130" y="82"/>
                </a:lnTo>
                <a:lnTo>
                  <a:pt x="128" y="84"/>
                </a:lnTo>
                <a:lnTo>
                  <a:pt x="128" y="84"/>
                </a:lnTo>
                <a:lnTo>
                  <a:pt x="126" y="82"/>
                </a:lnTo>
                <a:lnTo>
                  <a:pt x="124" y="80"/>
                </a:lnTo>
                <a:lnTo>
                  <a:pt x="124" y="80"/>
                </a:lnTo>
                <a:lnTo>
                  <a:pt x="124" y="82"/>
                </a:lnTo>
                <a:lnTo>
                  <a:pt x="124" y="84"/>
                </a:lnTo>
                <a:lnTo>
                  <a:pt x="126" y="90"/>
                </a:lnTo>
                <a:lnTo>
                  <a:pt x="126" y="92"/>
                </a:lnTo>
                <a:lnTo>
                  <a:pt x="126" y="92"/>
                </a:lnTo>
                <a:lnTo>
                  <a:pt x="122" y="94"/>
                </a:lnTo>
                <a:lnTo>
                  <a:pt x="118" y="94"/>
                </a:lnTo>
                <a:lnTo>
                  <a:pt x="108" y="92"/>
                </a:lnTo>
                <a:lnTo>
                  <a:pt x="108" y="92"/>
                </a:lnTo>
                <a:lnTo>
                  <a:pt x="104" y="90"/>
                </a:lnTo>
                <a:lnTo>
                  <a:pt x="100" y="86"/>
                </a:lnTo>
                <a:lnTo>
                  <a:pt x="100" y="86"/>
                </a:lnTo>
                <a:lnTo>
                  <a:pt x="98" y="80"/>
                </a:lnTo>
                <a:lnTo>
                  <a:pt x="96" y="74"/>
                </a:lnTo>
                <a:lnTo>
                  <a:pt x="96" y="74"/>
                </a:lnTo>
                <a:lnTo>
                  <a:pt x="90" y="66"/>
                </a:lnTo>
                <a:lnTo>
                  <a:pt x="90" y="66"/>
                </a:lnTo>
                <a:lnTo>
                  <a:pt x="82" y="60"/>
                </a:lnTo>
                <a:lnTo>
                  <a:pt x="74" y="56"/>
                </a:lnTo>
                <a:lnTo>
                  <a:pt x="74" y="56"/>
                </a:lnTo>
                <a:lnTo>
                  <a:pt x="66" y="56"/>
                </a:lnTo>
                <a:lnTo>
                  <a:pt x="58" y="56"/>
                </a:lnTo>
                <a:lnTo>
                  <a:pt x="58" y="56"/>
                </a:lnTo>
                <a:lnTo>
                  <a:pt x="52" y="54"/>
                </a:lnTo>
                <a:lnTo>
                  <a:pt x="46" y="52"/>
                </a:lnTo>
                <a:lnTo>
                  <a:pt x="46" y="52"/>
                </a:lnTo>
                <a:lnTo>
                  <a:pt x="46" y="46"/>
                </a:lnTo>
                <a:lnTo>
                  <a:pt x="44" y="42"/>
                </a:lnTo>
                <a:lnTo>
                  <a:pt x="44" y="42"/>
                </a:lnTo>
                <a:lnTo>
                  <a:pt x="36" y="36"/>
                </a:lnTo>
                <a:lnTo>
                  <a:pt x="30" y="32"/>
                </a:lnTo>
                <a:lnTo>
                  <a:pt x="30" y="32"/>
                </a:lnTo>
                <a:lnTo>
                  <a:pt x="22" y="26"/>
                </a:lnTo>
                <a:lnTo>
                  <a:pt x="18" y="22"/>
                </a:lnTo>
                <a:lnTo>
                  <a:pt x="12" y="20"/>
                </a:lnTo>
                <a:lnTo>
                  <a:pt x="12" y="20"/>
                </a:lnTo>
                <a:lnTo>
                  <a:pt x="6" y="22"/>
                </a:lnTo>
                <a:lnTo>
                  <a:pt x="2" y="22"/>
                </a:lnTo>
                <a:lnTo>
                  <a:pt x="0" y="20"/>
                </a:lnTo>
                <a:lnTo>
                  <a:pt x="0" y="20"/>
                </a:lnTo>
                <a:lnTo>
                  <a:pt x="0" y="20"/>
                </a:lnTo>
                <a:lnTo>
                  <a:pt x="0" y="18"/>
                </a:lnTo>
                <a:lnTo>
                  <a:pt x="4" y="14"/>
                </a:lnTo>
                <a:lnTo>
                  <a:pt x="4" y="14"/>
                </a:lnTo>
                <a:lnTo>
                  <a:pt x="10" y="8"/>
                </a:lnTo>
                <a:lnTo>
                  <a:pt x="16" y="2"/>
                </a:lnTo>
                <a:lnTo>
                  <a:pt x="16" y="2"/>
                </a:lnTo>
                <a:lnTo>
                  <a:pt x="20" y="0"/>
                </a:lnTo>
                <a:lnTo>
                  <a:pt x="24" y="0"/>
                </a:lnTo>
                <a:lnTo>
                  <a:pt x="24" y="0"/>
                </a:lnTo>
                <a:lnTo>
                  <a:pt x="26" y="4"/>
                </a:lnTo>
                <a:lnTo>
                  <a:pt x="28" y="6"/>
                </a:lnTo>
                <a:lnTo>
                  <a:pt x="28" y="6"/>
                </a:lnTo>
                <a:lnTo>
                  <a:pt x="38" y="16"/>
                </a:lnTo>
                <a:lnTo>
                  <a:pt x="50" y="24"/>
                </a:lnTo>
                <a:lnTo>
                  <a:pt x="50" y="24"/>
                </a:lnTo>
                <a:lnTo>
                  <a:pt x="64" y="30"/>
                </a:lnTo>
                <a:lnTo>
                  <a:pt x="64" y="30"/>
                </a:lnTo>
                <a:lnTo>
                  <a:pt x="74" y="30"/>
                </a:lnTo>
                <a:lnTo>
                  <a:pt x="80" y="30"/>
                </a:lnTo>
                <a:lnTo>
                  <a:pt x="86" y="30"/>
                </a:lnTo>
                <a:lnTo>
                  <a:pt x="86" y="30"/>
                </a:lnTo>
                <a:lnTo>
                  <a:pt x="90" y="34"/>
                </a:lnTo>
                <a:lnTo>
                  <a:pt x="94" y="38"/>
                </a:lnTo>
                <a:lnTo>
                  <a:pt x="94" y="38"/>
                </a:lnTo>
                <a:lnTo>
                  <a:pt x="94" y="44"/>
                </a:lnTo>
                <a:lnTo>
                  <a:pt x="94" y="50"/>
                </a:lnTo>
                <a:lnTo>
                  <a:pt x="94" y="50"/>
                </a:lnTo>
                <a:lnTo>
                  <a:pt x="98" y="60"/>
                </a:lnTo>
                <a:lnTo>
                  <a:pt x="102" y="64"/>
                </a:lnTo>
                <a:lnTo>
                  <a:pt x="104" y="68"/>
                </a:lnTo>
                <a:lnTo>
                  <a:pt x="104" y="68"/>
                </a:lnTo>
                <a:lnTo>
                  <a:pt x="110" y="70"/>
                </a:lnTo>
                <a:lnTo>
                  <a:pt x="116" y="70"/>
                </a:lnTo>
                <a:lnTo>
                  <a:pt x="122" y="70"/>
                </a:lnTo>
                <a:lnTo>
                  <a:pt x="126" y="72"/>
                </a:lnTo>
                <a:lnTo>
                  <a:pt x="126" y="7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1" name="Freeform 351"/>
          <p:cNvSpPr>
            <a:spLocks noChangeAspect="1"/>
          </p:cNvSpPr>
          <p:nvPr/>
        </p:nvSpPr>
        <p:spPr bwMode="auto">
          <a:xfrm>
            <a:off x="10616671" y="4987805"/>
            <a:ext cx="45723" cy="45719"/>
          </a:xfrm>
          <a:custGeom>
            <a:avLst/>
            <a:gdLst/>
            <a:ahLst/>
            <a:cxnLst>
              <a:cxn ang="0">
                <a:pos x="18" y="10"/>
              </a:cxn>
              <a:cxn ang="0">
                <a:pos x="18" y="10"/>
              </a:cxn>
              <a:cxn ang="0">
                <a:pos x="20" y="12"/>
              </a:cxn>
              <a:cxn ang="0">
                <a:pos x="20" y="14"/>
              </a:cxn>
              <a:cxn ang="0">
                <a:pos x="20" y="14"/>
              </a:cxn>
              <a:cxn ang="0">
                <a:pos x="20" y="14"/>
              </a:cxn>
              <a:cxn ang="0">
                <a:pos x="18" y="16"/>
              </a:cxn>
              <a:cxn ang="0">
                <a:pos x="14" y="16"/>
              </a:cxn>
              <a:cxn ang="0">
                <a:pos x="14" y="16"/>
              </a:cxn>
              <a:cxn ang="0">
                <a:pos x="14" y="16"/>
              </a:cxn>
              <a:cxn ang="0">
                <a:pos x="12" y="20"/>
              </a:cxn>
              <a:cxn ang="0">
                <a:pos x="8" y="20"/>
              </a:cxn>
              <a:cxn ang="0">
                <a:pos x="8" y="20"/>
              </a:cxn>
              <a:cxn ang="0">
                <a:pos x="4" y="20"/>
              </a:cxn>
              <a:cxn ang="0">
                <a:pos x="0" y="18"/>
              </a:cxn>
              <a:cxn ang="0">
                <a:pos x="0" y="18"/>
              </a:cxn>
              <a:cxn ang="0">
                <a:pos x="0" y="12"/>
              </a:cxn>
              <a:cxn ang="0">
                <a:pos x="0" y="12"/>
              </a:cxn>
              <a:cxn ang="0">
                <a:pos x="2" y="4"/>
              </a:cxn>
              <a:cxn ang="0">
                <a:pos x="8" y="0"/>
              </a:cxn>
              <a:cxn ang="0">
                <a:pos x="8" y="0"/>
              </a:cxn>
              <a:cxn ang="0">
                <a:pos x="12" y="0"/>
              </a:cxn>
              <a:cxn ang="0">
                <a:pos x="16" y="0"/>
              </a:cxn>
              <a:cxn ang="0">
                <a:pos x="16" y="0"/>
              </a:cxn>
              <a:cxn ang="0">
                <a:pos x="16" y="6"/>
              </a:cxn>
              <a:cxn ang="0">
                <a:pos x="18" y="10"/>
              </a:cxn>
              <a:cxn ang="0">
                <a:pos x="18" y="10"/>
              </a:cxn>
            </a:cxnLst>
            <a:rect l="0" t="0" r="r" b="b"/>
            <a:pathLst>
              <a:path w="20" h="20">
                <a:moveTo>
                  <a:pt x="18" y="10"/>
                </a:moveTo>
                <a:lnTo>
                  <a:pt x="18" y="10"/>
                </a:lnTo>
                <a:lnTo>
                  <a:pt x="20" y="12"/>
                </a:lnTo>
                <a:lnTo>
                  <a:pt x="20" y="14"/>
                </a:lnTo>
                <a:lnTo>
                  <a:pt x="20" y="14"/>
                </a:lnTo>
                <a:lnTo>
                  <a:pt x="20" y="14"/>
                </a:lnTo>
                <a:lnTo>
                  <a:pt x="18" y="16"/>
                </a:lnTo>
                <a:lnTo>
                  <a:pt x="14" y="16"/>
                </a:lnTo>
                <a:lnTo>
                  <a:pt x="14" y="16"/>
                </a:lnTo>
                <a:lnTo>
                  <a:pt x="14" y="16"/>
                </a:lnTo>
                <a:lnTo>
                  <a:pt x="12" y="20"/>
                </a:lnTo>
                <a:lnTo>
                  <a:pt x="8" y="20"/>
                </a:lnTo>
                <a:lnTo>
                  <a:pt x="8" y="20"/>
                </a:lnTo>
                <a:lnTo>
                  <a:pt x="4" y="20"/>
                </a:lnTo>
                <a:lnTo>
                  <a:pt x="0" y="18"/>
                </a:lnTo>
                <a:lnTo>
                  <a:pt x="0" y="18"/>
                </a:lnTo>
                <a:lnTo>
                  <a:pt x="0" y="12"/>
                </a:lnTo>
                <a:lnTo>
                  <a:pt x="0" y="12"/>
                </a:lnTo>
                <a:lnTo>
                  <a:pt x="2" y="4"/>
                </a:lnTo>
                <a:lnTo>
                  <a:pt x="8" y="0"/>
                </a:lnTo>
                <a:lnTo>
                  <a:pt x="8" y="0"/>
                </a:lnTo>
                <a:lnTo>
                  <a:pt x="12" y="0"/>
                </a:lnTo>
                <a:lnTo>
                  <a:pt x="16" y="0"/>
                </a:lnTo>
                <a:lnTo>
                  <a:pt x="16" y="0"/>
                </a:lnTo>
                <a:lnTo>
                  <a:pt x="16" y="6"/>
                </a:lnTo>
                <a:lnTo>
                  <a:pt x="18" y="10"/>
                </a:lnTo>
                <a:lnTo>
                  <a:pt x="18" y="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2" name="Freeform 352"/>
          <p:cNvSpPr>
            <a:spLocks noChangeAspect="1"/>
          </p:cNvSpPr>
          <p:nvPr/>
        </p:nvSpPr>
        <p:spPr bwMode="auto">
          <a:xfrm>
            <a:off x="10469036" y="5132267"/>
            <a:ext cx="45719" cy="45722"/>
          </a:xfrm>
          <a:custGeom>
            <a:avLst/>
            <a:gdLst/>
            <a:ahLst/>
            <a:cxnLst>
              <a:cxn ang="0">
                <a:pos x="32" y="18"/>
              </a:cxn>
              <a:cxn ang="0">
                <a:pos x="32" y="18"/>
              </a:cxn>
              <a:cxn ang="0">
                <a:pos x="30" y="24"/>
              </a:cxn>
              <a:cxn ang="0">
                <a:pos x="28" y="30"/>
              </a:cxn>
              <a:cxn ang="0">
                <a:pos x="28" y="30"/>
              </a:cxn>
              <a:cxn ang="0">
                <a:pos x="28" y="28"/>
              </a:cxn>
              <a:cxn ang="0">
                <a:pos x="26" y="28"/>
              </a:cxn>
              <a:cxn ang="0">
                <a:pos x="22" y="26"/>
              </a:cxn>
              <a:cxn ang="0">
                <a:pos x="22" y="26"/>
              </a:cxn>
              <a:cxn ang="0">
                <a:pos x="16" y="26"/>
              </a:cxn>
              <a:cxn ang="0">
                <a:pos x="12" y="26"/>
              </a:cxn>
              <a:cxn ang="0">
                <a:pos x="12" y="26"/>
              </a:cxn>
              <a:cxn ang="0">
                <a:pos x="4" y="22"/>
              </a:cxn>
              <a:cxn ang="0">
                <a:pos x="2" y="18"/>
              </a:cxn>
              <a:cxn ang="0">
                <a:pos x="0" y="16"/>
              </a:cxn>
              <a:cxn ang="0">
                <a:pos x="0" y="16"/>
              </a:cxn>
              <a:cxn ang="0">
                <a:pos x="2" y="12"/>
              </a:cxn>
              <a:cxn ang="0">
                <a:pos x="4" y="8"/>
              </a:cxn>
              <a:cxn ang="0">
                <a:pos x="10" y="4"/>
              </a:cxn>
              <a:cxn ang="0">
                <a:pos x="10" y="4"/>
              </a:cxn>
              <a:cxn ang="0">
                <a:pos x="14" y="0"/>
              </a:cxn>
              <a:cxn ang="0">
                <a:pos x="16" y="0"/>
              </a:cxn>
              <a:cxn ang="0">
                <a:pos x="16" y="0"/>
              </a:cxn>
              <a:cxn ang="0">
                <a:pos x="18" y="2"/>
              </a:cxn>
              <a:cxn ang="0">
                <a:pos x="20" y="6"/>
              </a:cxn>
              <a:cxn ang="0">
                <a:pos x="22" y="12"/>
              </a:cxn>
              <a:cxn ang="0">
                <a:pos x="22" y="12"/>
              </a:cxn>
              <a:cxn ang="0">
                <a:pos x="26" y="16"/>
              </a:cxn>
              <a:cxn ang="0">
                <a:pos x="30" y="16"/>
              </a:cxn>
              <a:cxn ang="0">
                <a:pos x="32" y="18"/>
              </a:cxn>
              <a:cxn ang="0">
                <a:pos x="32" y="18"/>
              </a:cxn>
            </a:cxnLst>
            <a:rect l="0" t="0" r="r" b="b"/>
            <a:pathLst>
              <a:path w="32" h="30">
                <a:moveTo>
                  <a:pt x="32" y="18"/>
                </a:moveTo>
                <a:lnTo>
                  <a:pt x="32" y="18"/>
                </a:lnTo>
                <a:lnTo>
                  <a:pt x="30" y="24"/>
                </a:lnTo>
                <a:lnTo>
                  <a:pt x="28" y="30"/>
                </a:lnTo>
                <a:lnTo>
                  <a:pt x="28" y="30"/>
                </a:lnTo>
                <a:lnTo>
                  <a:pt x="28" y="28"/>
                </a:lnTo>
                <a:lnTo>
                  <a:pt x="26" y="28"/>
                </a:lnTo>
                <a:lnTo>
                  <a:pt x="22" y="26"/>
                </a:lnTo>
                <a:lnTo>
                  <a:pt x="22" y="26"/>
                </a:lnTo>
                <a:lnTo>
                  <a:pt x="16" y="26"/>
                </a:lnTo>
                <a:lnTo>
                  <a:pt x="12" y="26"/>
                </a:lnTo>
                <a:lnTo>
                  <a:pt x="12" y="26"/>
                </a:lnTo>
                <a:lnTo>
                  <a:pt x="4" y="22"/>
                </a:lnTo>
                <a:lnTo>
                  <a:pt x="2" y="18"/>
                </a:lnTo>
                <a:lnTo>
                  <a:pt x="0" y="16"/>
                </a:lnTo>
                <a:lnTo>
                  <a:pt x="0" y="16"/>
                </a:lnTo>
                <a:lnTo>
                  <a:pt x="2" y="12"/>
                </a:lnTo>
                <a:lnTo>
                  <a:pt x="4" y="8"/>
                </a:lnTo>
                <a:lnTo>
                  <a:pt x="10" y="4"/>
                </a:lnTo>
                <a:lnTo>
                  <a:pt x="10" y="4"/>
                </a:lnTo>
                <a:lnTo>
                  <a:pt x="14" y="0"/>
                </a:lnTo>
                <a:lnTo>
                  <a:pt x="16" y="0"/>
                </a:lnTo>
                <a:lnTo>
                  <a:pt x="16" y="0"/>
                </a:lnTo>
                <a:lnTo>
                  <a:pt x="18" y="2"/>
                </a:lnTo>
                <a:lnTo>
                  <a:pt x="20" y="6"/>
                </a:lnTo>
                <a:lnTo>
                  <a:pt x="22" y="12"/>
                </a:lnTo>
                <a:lnTo>
                  <a:pt x="22" y="12"/>
                </a:lnTo>
                <a:lnTo>
                  <a:pt x="26" y="16"/>
                </a:lnTo>
                <a:lnTo>
                  <a:pt x="30" y="16"/>
                </a:lnTo>
                <a:lnTo>
                  <a:pt x="32" y="18"/>
                </a:lnTo>
                <a:lnTo>
                  <a:pt x="32" y="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3" name="Freeform 353"/>
          <p:cNvSpPr>
            <a:spLocks noChangeAspect="1"/>
          </p:cNvSpPr>
          <p:nvPr/>
        </p:nvSpPr>
        <p:spPr bwMode="auto">
          <a:xfrm>
            <a:off x="10437286" y="5058869"/>
            <a:ext cx="45719" cy="54032"/>
          </a:xfrm>
          <a:custGeom>
            <a:avLst/>
            <a:gdLst/>
            <a:ahLst/>
            <a:cxnLst>
              <a:cxn ang="0">
                <a:pos x="32" y="30"/>
              </a:cxn>
              <a:cxn ang="0">
                <a:pos x="32" y="30"/>
              </a:cxn>
              <a:cxn ang="0">
                <a:pos x="32" y="34"/>
              </a:cxn>
              <a:cxn ang="0">
                <a:pos x="32" y="34"/>
              </a:cxn>
              <a:cxn ang="0">
                <a:pos x="30" y="36"/>
              </a:cxn>
              <a:cxn ang="0">
                <a:pos x="28" y="36"/>
              </a:cxn>
              <a:cxn ang="0">
                <a:pos x="22" y="36"/>
              </a:cxn>
              <a:cxn ang="0">
                <a:pos x="22" y="36"/>
              </a:cxn>
              <a:cxn ang="0">
                <a:pos x="18" y="32"/>
              </a:cxn>
              <a:cxn ang="0">
                <a:pos x="14" y="28"/>
              </a:cxn>
              <a:cxn ang="0">
                <a:pos x="14" y="28"/>
              </a:cxn>
              <a:cxn ang="0">
                <a:pos x="4" y="16"/>
              </a:cxn>
              <a:cxn ang="0">
                <a:pos x="0" y="8"/>
              </a:cxn>
              <a:cxn ang="0">
                <a:pos x="0" y="4"/>
              </a:cxn>
              <a:cxn ang="0">
                <a:pos x="0" y="4"/>
              </a:cxn>
              <a:cxn ang="0">
                <a:pos x="4" y="0"/>
              </a:cxn>
              <a:cxn ang="0">
                <a:pos x="10" y="0"/>
              </a:cxn>
              <a:cxn ang="0">
                <a:pos x="10" y="0"/>
              </a:cxn>
              <a:cxn ang="0">
                <a:pos x="14" y="2"/>
              </a:cxn>
              <a:cxn ang="0">
                <a:pos x="18" y="6"/>
              </a:cxn>
              <a:cxn ang="0">
                <a:pos x="18" y="6"/>
              </a:cxn>
              <a:cxn ang="0">
                <a:pos x="26" y="16"/>
              </a:cxn>
              <a:cxn ang="0">
                <a:pos x="32" y="30"/>
              </a:cxn>
              <a:cxn ang="0">
                <a:pos x="32" y="30"/>
              </a:cxn>
            </a:cxnLst>
            <a:rect l="0" t="0" r="r" b="b"/>
            <a:pathLst>
              <a:path w="32" h="36">
                <a:moveTo>
                  <a:pt x="32" y="30"/>
                </a:moveTo>
                <a:lnTo>
                  <a:pt x="32" y="30"/>
                </a:lnTo>
                <a:lnTo>
                  <a:pt x="32" y="34"/>
                </a:lnTo>
                <a:lnTo>
                  <a:pt x="32" y="34"/>
                </a:lnTo>
                <a:lnTo>
                  <a:pt x="30" y="36"/>
                </a:lnTo>
                <a:lnTo>
                  <a:pt x="28" y="36"/>
                </a:lnTo>
                <a:lnTo>
                  <a:pt x="22" y="36"/>
                </a:lnTo>
                <a:lnTo>
                  <a:pt x="22" y="36"/>
                </a:lnTo>
                <a:lnTo>
                  <a:pt x="18" y="32"/>
                </a:lnTo>
                <a:lnTo>
                  <a:pt x="14" y="28"/>
                </a:lnTo>
                <a:lnTo>
                  <a:pt x="14" y="28"/>
                </a:lnTo>
                <a:lnTo>
                  <a:pt x="4" y="16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4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8" y="6"/>
                </a:lnTo>
                <a:lnTo>
                  <a:pt x="18" y="6"/>
                </a:lnTo>
                <a:lnTo>
                  <a:pt x="26" y="16"/>
                </a:lnTo>
                <a:lnTo>
                  <a:pt x="32" y="30"/>
                </a:lnTo>
                <a:lnTo>
                  <a:pt x="32" y="3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4" name="Freeform 354"/>
          <p:cNvSpPr>
            <a:spLocks noChangeAspect="1"/>
          </p:cNvSpPr>
          <p:nvPr/>
        </p:nvSpPr>
        <p:spPr bwMode="auto">
          <a:xfrm>
            <a:off x="10101268" y="4470905"/>
            <a:ext cx="307125" cy="173684"/>
          </a:xfrm>
          <a:custGeom>
            <a:avLst/>
            <a:gdLst/>
            <a:ahLst/>
            <a:cxnLst>
              <a:cxn ang="0">
                <a:pos x="416" y="152"/>
              </a:cxn>
              <a:cxn ang="0">
                <a:pos x="402" y="150"/>
              </a:cxn>
              <a:cxn ang="0">
                <a:pos x="394" y="164"/>
              </a:cxn>
              <a:cxn ang="0">
                <a:pos x="382" y="172"/>
              </a:cxn>
              <a:cxn ang="0">
                <a:pos x="380" y="184"/>
              </a:cxn>
              <a:cxn ang="0">
                <a:pos x="374" y="202"/>
              </a:cxn>
              <a:cxn ang="0">
                <a:pos x="364" y="204"/>
              </a:cxn>
              <a:cxn ang="0">
                <a:pos x="358" y="218"/>
              </a:cxn>
              <a:cxn ang="0">
                <a:pos x="332" y="226"/>
              </a:cxn>
              <a:cxn ang="0">
                <a:pos x="322" y="220"/>
              </a:cxn>
              <a:cxn ang="0">
                <a:pos x="312" y="232"/>
              </a:cxn>
              <a:cxn ang="0">
                <a:pos x="304" y="230"/>
              </a:cxn>
              <a:cxn ang="0">
                <a:pos x="296" y="218"/>
              </a:cxn>
              <a:cxn ang="0">
                <a:pos x="264" y="222"/>
              </a:cxn>
              <a:cxn ang="0">
                <a:pos x="246" y="216"/>
              </a:cxn>
              <a:cxn ang="0">
                <a:pos x="228" y="204"/>
              </a:cxn>
              <a:cxn ang="0">
                <a:pos x="190" y="200"/>
              </a:cxn>
              <a:cxn ang="0">
                <a:pos x="180" y="222"/>
              </a:cxn>
              <a:cxn ang="0">
                <a:pos x="168" y="232"/>
              </a:cxn>
              <a:cxn ang="0">
                <a:pos x="146" y="238"/>
              </a:cxn>
              <a:cxn ang="0">
                <a:pos x="124" y="230"/>
              </a:cxn>
              <a:cxn ang="0">
                <a:pos x="110" y="224"/>
              </a:cxn>
              <a:cxn ang="0">
                <a:pos x="76" y="192"/>
              </a:cxn>
              <a:cxn ang="0">
                <a:pos x="50" y="166"/>
              </a:cxn>
              <a:cxn ang="0">
                <a:pos x="24" y="138"/>
              </a:cxn>
              <a:cxn ang="0">
                <a:pos x="24" y="116"/>
              </a:cxn>
              <a:cxn ang="0">
                <a:pos x="16" y="100"/>
              </a:cxn>
              <a:cxn ang="0">
                <a:pos x="0" y="86"/>
              </a:cxn>
              <a:cxn ang="0">
                <a:pos x="0" y="76"/>
              </a:cxn>
              <a:cxn ang="0">
                <a:pos x="4" y="70"/>
              </a:cxn>
              <a:cxn ang="0">
                <a:pos x="20" y="88"/>
              </a:cxn>
              <a:cxn ang="0">
                <a:pos x="24" y="84"/>
              </a:cxn>
              <a:cxn ang="0">
                <a:pos x="36" y="68"/>
              </a:cxn>
              <a:cxn ang="0">
                <a:pos x="64" y="60"/>
              </a:cxn>
              <a:cxn ang="0">
                <a:pos x="88" y="44"/>
              </a:cxn>
              <a:cxn ang="0">
                <a:pos x="112" y="32"/>
              </a:cxn>
              <a:cxn ang="0">
                <a:pos x="134" y="24"/>
              </a:cxn>
              <a:cxn ang="0">
                <a:pos x="138" y="0"/>
              </a:cxn>
              <a:cxn ang="0">
                <a:pos x="148" y="2"/>
              </a:cxn>
              <a:cxn ang="0">
                <a:pos x="158" y="20"/>
              </a:cxn>
              <a:cxn ang="0">
                <a:pos x="170" y="26"/>
              </a:cxn>
              <a:cxn ang="0">
                <a:pos x="182" y="26"/>
              </a:cxn>
              <a:cxn ang="0">
                <a:pos x="194" y="12"/>
              </a:cxn>
              <a:cxn ang="0">
                <a:pos x="208" y="24"/>
              </a:cxn>
              <a:cxn ang="0">
                <a:pos x="218" y="28"/>
              </a:cxn>
              <a:cxn ang="0">
                <a:pos x="242" y="32"/>
              </a:cxn>
              <a:cxn ang="0">
                <a:pos x="252" y="46"/>
              </a:cxn>
              <a:cxn ang="0">
                <a:pos x="266" y="50"/>
              </a:cxn>
              <a:cxn ang="0">
                <a:pos x="264" y="58"/>
              </a:cxn>
              <a:cxn ang="0">
                <a:pos x="264" y="70"/>
              </a:cxn>
              <a:cxn ang="0">
                <a:pos x="288" y="86"/>
              </a:cxn>
              <a:cxn ang="0">
                <a:pos x="302" y="82"/>
              </a:cxn>
              <a:cxn ang="0">
                <a:pos x="300" y="72"/>
              </a:cxn>
              <a:cxn ang="0">
                <a:pos x="302" y="66"/>
              </a:cxn>
              <a:cxn ang="0">
                <a:pos x="322" y="72"/>
              </a:cxn>
              <a:cxn ang="0">
                <a:pos x="346" y="76"/>
              </a:cxn>
              <a:cxn ang="0">
                <a:pos x="352" y="86"/>
              </a:cxn>
              <a:cxn ang="0">
                <a:pos x="356" y="98"/>
              </a:cxn>
              <a:cxn ang="0">
                <a:pos x="368" y="100"/>
              </a:cxn>
              <a:cxn ang="0">
                <a:pos x="384" y="112"/>
              </a:cxn>
              <a:cxn ang="0">
                <a:pos x="402" y="136"/>
              </a:cxn>
            </a:cxnLst>
            <a:rect l="0" t="0" r="r" b="b"/>
            <a:pathLst>
              <a:path w="424" h="240">
                <a:moveTo>
                  <a:pt x="424" y="144"/>
                </a:moveTo>
                <a:lnTo>
                  <a:pt x="424" y="144"/>
                </a:lnTo>
                <a:lnTo>
                  <a:pt x="420" y="148"/>
                </a:lnTo>
                <a:lnTo>
                  <a:pt x="416" y="152"/>
                </a:lnTo>
                <a:lnTo>
                  <a:pt x="416" y="152"/>
                </a:lnTo>
                <a:lnTo>
                  <a:pt x="410" y="152"/>
                </a:lnTo>
                <a:lnTo>
                  <a:pt x="402" y="150"/>
                </a:lnTo>
                <a:lnTo>
                  <a:pt x="402" y="150"/>
                </a:lnTo>
                <a:lnTo>
                  <a:pt x="400" y="154"/>
                </a:lnTo>
                <a:lnTo>
                  <a:pt x="396" y="160"/>
                </a:lnTo>
                <a:lnTo>
                  <a:pt x="396" y="160"/>
                </a:lnTo>
                <a:lnTo>
                  <a:pt x="394" y="164"/>
                </a:lnTo>
                <a:lnTo>
                  <a:pt x="392" y="168"/>
                </a:lnTo>
                <a:lnTo>
                  <a:pt x="392" y="168"/>
                </a:lnTo>
                <a:lnTo>
                  <a:pt x="386" y="170"/>
                </a:lnTo>
                <a:lnTo>
                  <a:pt x="382" y="172"/>
                </a:lnTo>
                <a:lnTo>
                  <a:pt x="382" y="172"/>
                </a:lnTo>
                <a:lnTo>
                  <a:pt x="380" y="176"/>
                </a:lnTo>
                <a:lnTo>
                  <a:pt x="380" y="176"/>
                </a:lnTo>
                <a:lnTo>
                  <a:pt x="380" y="184"/>
                </a:lnTo>
                <a:lnTo>
                  <a:pt x="380" y="190"/>
                </a:lnTo>
                <a:lnTo>
                  <a:pt x="380" y="190"/>
                </a:lnTo>
                <a:lnTo>
                  <a:pt x="378" y="196"/>
                </a:lnTo>
                <a:lnTo>
                  <a:pt x="374" y="202"/>
                </a:lnTo>
                <a:lnTo>
                  <a:pt x="374" y="202"/>
                </a:lnTo>
                <a:lnTo>
                  <a:pt x="368" y="202"/>
                </a:lnTo>
                <a:lnTo>
                  <a:pt x="364" y="204"/>
                </a:lnTo>
                <a:lnTo>
                  <a:pt x="364" y="204"/>
                </a:lnTo>
                <a:lnTo>
                  <a:pt x="364" y="208"/>
                </a:lnTo>
                <a:lnTo>
                  <a:pt x="364" y="212"/>
                </a:lnTo>
                <a:lnTo>
                  <a:pt x="364" y="212"/>
                </a:lnTo>
                <a:lnTo>
                  <a:pt x="358" y="218"/>
                </a:lnTo>
                <a:lnTo>
                  <a:pt x="350" y="224"/>
                </a:lnTo>
                <a:lnTo>
                  <a:pt x="350" y="224"/>
                </a:lnTo>
                <a:lnTo>
                  <a:pt x="342" y="226"/>
                </a:lnTo>
                <a:lnTo>
                  <a:pt x="332" y="226"/>
                </a:lnTo>
                <a:lnTo>
                  <a:pt x="332" y="226"/>
                </a:lnTo>
                <a:lnTo>
                  <a:pt x="326" y="222"/>
                </a:lnTo>
                <a:lnTo>
                  <a:pt x="326" y="222"/>
                </a:lnTo>
                <a:lnTo>
                  <a:pt x="322" y="220"/>
                </a:lnTo>
                <a:lnTo>
                  <a:pt x="318" y="220"/>
                </a:lnTo>
                <a:lnTo>
                  <a:pt x="318" y="220"/>
                </a:lnTo>
                <a:lnTo>
                  <a:pt x="314" y="226"/>
                </a:lnTo>
                <a:lnTo>
                  <a:pt x="312" y="232"/>
                </a:lnTo>
                <a:lnTo>
                  <a:pt x="312" y="232"/>
                </a:lnTo>
                <a:lnTo>
                  <a:pt x="306" y="240"/>
                </a:lnTo>
                <a:lnTo>
                  <a:pt x="306" y="240"/>
                </a:lnTo>
                <a:lnTo>
                  <a:pt x="304" y="230"/>
                </a:lnTo>
                <a:lnTo>
                  <a:pt x="304" y="230"/>
                </a:lnTo>
                <a:lnTo>
                  <a:pt x="300" y="222"/>
                </a:lnTo>
                <a:lnTo>
                  <a:pt x="296" y="218"/>
                </a:lnTo>
                <a:lnTo>
                  <a:pt x="296" y="218"/>
                </a:lnTo>
                <a:lnTo>
                  <a:pt x="292" y="216"/>
                </a:lnTo>
                <a:lnTo>
                  <a:pt x="286" y="218"/>
                </a:lnTo>
                <a:lnTo>
                  <a:pt x="274" y="220"/>
                </a:lnTo>
                <a:lnTo>
                  <a:pt x="264" y="222"/>
                </a:lnTo>
                <a:lnTo>
                  <a:pt x="254" y="222"/>
                </a:lnTo>
                <a:lnTo>
                  <a:pt x="254" y="222"/>
                </a:lnTo>
                <a:lnTo>
                  <a:pt x="250" y="220"/>
                </a:lnTo>
                <a:lnTo>
                  <a:pt x="246" y="216"/>
                </a:lnTo>
                <a:lnTo>
                  <a:pt x="238" y="208"/>
                </a:lnTo>
                <a:lnTo>
                  <a:pt x="238" y="208"/>
                </a:lnTo>
                <a:lnTo>
                  <a:pt x="228" y="204"/>
                </a:lnTo>
                <a:lnTo>
                  <a:pt x="228" y="204"/>
                </a:lnTo>
                <a:lnTo>
                  <a:pt x="210" y="200"/>
                </a:lnTo>
                <a:lnTo>
                  <a:pt x="198" y="200"/>
                </a:lnTo>
                <a:lnTo>
                  <a:pt x="190" y="200"/>
                </a:lnTo>
                <a:lnTo>
                  <a:pt x="190" y="200"/>
                </a:lnTo>
                <a:lnTo>
                  <a:pt x="186" y="206"/>
                </a:lnTo>
                <a:lnTo>
                  <a:pt x="184" y="212"/>
                </a:lnTo>
                <a:lnTo>
                  <a:pt x="184" y="212"/>
                </a:lnTo>
                <a:lnTo>
                  <a:pt x="180" y="222"/>
                </a:lnTo>
                <a:lnTo>
                  <a:pt x="180" y="222"/>
                </a:lnTo>
                <a:lnTo>
                  <a:pt x="174" y="228"/>
                </a:lnTo>
                <a:lnTo>
                  <a:pt x="168" y="232"/>
                </a:lnTo>
                <a:lnTo>
                  <a:pt x="168" y="232"/>
                </a:lnTo>
                <a:lnTo>
                  <a:pt x="160" y="236"/>
                </a:lnTo>
                <a:lnTo>
                  <a:pt x="160" y="236"/>
                </a:lnTo>
                <a:lnTo>
                  <a:pt x="146" y="238"/>
                </a:lnTo>
                <a:lnTo>
                  <a:pt x="146" y="238"/>
                </a:lnTo>
                <a:lnTo>
                  <a:pt x="140" y="238"/>
                </a:lnTo>
                <a:lnTo>
                  <a:pt x="134" y="236"/>
                </a:lnTo>
                <a:lnTo>
                  <a:pt x="134" y="236"/>
                </a:lnTo>
                <a:lnTo>
                  <a:pt x="124" y="230"/>
                </a:lnTo>
                <a:lnTo>
                  <a:pt x="124" y="230"/>
                </a:lnTo>
                <a:lnTo>
                  <a:pt x="118" y="226"/>
                </a:lnTo>
                <a:lnTo>
                  <a:pt x="110" y="224"/>
                </a:lnTo>
                <a:lnTo>
                  <a:pt x="110" y="224"/>
                </a:lnTo>
                <a:lnTo>
                  <a:pt x="104" y="216"/>
                </a:lnTo>
                <a:lnTo>
                  <a:pt x="104" y="216"/>
                </a:lnTo>
                <a:lnTo>
                  <a:pt x="90" y="204"/>
                </a:lnTo>
                <a:lnTo>
                  <a:pt x="76" y="192"/>
                </a:lnTo>
                <a:lnTo>
                  <a:pt x="76" y="192"/>
                </a:lnTo>
                <a:lnTo>
                  <a:pt x="66" y="178"/>
                </a:lnTo>
                <a:lnTo>
                  <a:pt x="66" y="178"/>
                </a:lnTo>
                <a:lnTo>
                  <a:pt x="50" y="166"/>
                </a:lnTo>
                <a:lnTo>
                  <a:pt x="34" y="152"/>
                </a:lnTo>
                <a:lnTo>
                  <a:pt x="34" y="152"/>
                </a:lnTo>
                <a:lnTo>
                  <a:pt x="28" y="146"/>
                </a:lnTo>
                <a:lnTo>
                  <a:pt x="24" y="138"/>
                </a:lnTo>
                <a:lnTo>
                  <a:pt x="24" y="138"/>
                </a:lnTo>
                <a:lnTo>
                  <a:pt x="24" y="128"/>
                </a:lnTo>
                <a:lnTo>
                  <a:pt x="24" y="116"/>
                </a:lnTo>
                <a:lnTo>
                  <a:pt x="24" y="116"/>
                </a:lnTo>
                <a:lnTo>
                  <a:pt x="24" y="110"/>
                </a:lnTo>
                <a:lnTo>
                  <a:pt x="22" y="104"/>
                </a:lnTo>
                <a:lnTo>
                  <a:pt x="22" y="104"/>
                </a:lnTo>
                <a:lnTo>
                  <a:pt x="16" y="100"/>
                </a:lnTo>
                <a:lnTo>
                  <a:pt x="10" y="98"/>
                </a:lnTo>
                <a:lnTo>
                  <a:pt x="10" y="98"/>
                </a:lnTo>
                <a:lnTo>
                  <a:pt x="4" y="92"/>
                </a:lnTo>
                <a:lnTo>
                  <a:pt x="0" y="86"/>
                </a:lnTo>
                <a:lnTo>
                  <a:pt x="0" y="86"/>
                </a:lnTo>
                <a:lnTo>
                  <a:pt x="0" y="80"/>
                </a:lnTo>
                <a:lnTo>
                  <a:pt x="0" y="76"/>
                </a:lnTo>
                <a:lnTo>
                  <a:pt x="0" y="76"/>
                </a:lnTo>
                <a:lnTo>
                  <a:pt x="2" y="72"/>
                </a:lnTo>
                <a:lnTo>
                  <a:pt x="2" y="70"/>
                </a:lnTo>
                <a:lnTo>
                  <a:pt x="2" y="70"/>
                </a:lnTo>
                <a:lnTo>
                  <a:pt x="4" y="70"/>
                </a:lnTo>
                <a:lnTo>
                  <a:pt x="6" y="72"/>
                </a:lnTo>
                <a:lnTo>
                  <a:pt x="10" y="78"/>
                </a:lnTo>
                <a:lnTo>
                  <a:pt x="14" y="84"/>
                </a:lnTo>
                <a:lnTo>
                  <a:pt x="20" y="88"/>
                </a:lnTo>
                <a:lnTo>
                  <a:pt x="20" y="88"/>
                </a:lnTo>
                <a:lnTo>
                  <a:pt x="22" y="86"/>
                </a:lnTo>
                <a:lnTo>
                  <a:pt x="22" y="86"/>
                </a:lnTo>
                <a:lnTo>
                  <a:pt x="24" y="84"/>
                </a:lnTo>
                <a:lnTo>
                  <a:pt x="24" y="80"/>
                </a:lnTo>
                <a:lnTo>
                  <a:pt x="28" y="72"/>
                </a:lnTo>
                <a:lnTo>
                  <a:pt x="28" y="72"/>
                </a:lnTo>
                <a:lnTo>
                  <a:pt x="36" y="68"/>
                </a:lnTo>
                <a:lnTo>
                  <a:pt x="46" y="64"/>
                </a:lnTo>
                <a:lnTo>
                  <a:pt x="46" y="64"/>
                </a:lnTo>
                <a:lnTo>
                  <a:pt x="64" y="60"/>
                </a:lnTo>
                <a:lnTo>
                  <a:pt x="64" y="60"/>
                </a:lnTo>
                <a:lnTo>
                  <a:pt x="74" y="56"/>
                </a:lnTo>
                <a:lnTo>
                  <a:pt x="84" y="50"/>
                </a:lnTo>
                <a:lnTo>
                  <a:pt x="84" y="50"/>
                </a:lnTo>
                <a:lnTo>
                  <a:pt x="88" y="44"/>
                </a:lnTo>
                <a:lnTo>
                  <a:pt x="92" y="38"/>
                </a:lnTo>
                <a:lnTo>
                  <a:pt x="92" y="38"/>
                </a:lnTo>
                <a:lnTo>
                  <a:pt x="100" y="34"/>
                </a:lnTo>
                <a:lnTo>
                  <a:pt x="112" y="32"/>
                </a:lnTo>
                <a:lnTo>
                  <a:pt x="124" y="28"/>
                </a:lnTo>
                <a:lnTo>
                  <a:pt x="130" y="26"/>
                </a:lnTo>
                <a:lnTo>
                  <a:pt x="134" y="24"/>
                </a:lnTo>
                <a:lnTo>
                  <a:pt x="134" y="24"/>
                </a:lnTo>
                <a:lnTo>
                  <a:pt x="134" y="18"/>
                </a:lnTo>
                <a:lnTo>
                  <a:pt x="136" y="10"/>
                </a:lnTo>
                <a:lnTo>
                  <a:pt x="136" y="4"/>
                </a:lnTo>
                <a:lnTo>
                  <a:pt x="138" y="0"/>
                </a:lnTo>
                <a:lnTo>
                  <a:pt x="138" y="0"/>
                </a:lnTo>
                <a:lnTo>
                  <a:pt x="142" y="0"/>
                </a:lnTo>
                <a:lnTo>
                  <a:pt x="148" y="2"/>
                </a:lnTo>
                <a:lnTo>
                  <a:pt x="148" y="2"/>
                </a:lnTo>
                <a:lnTo>
                  <a:pt x="152" y="8"/>
                </a:lnTo>
                <a:lnTo>
                  <a:pt x="156" y="16"/>
                </a:lnTo>
                <a:lnTo>
                  <a:pt x="156" y="16"/>
                </a:lnTo>
                <a:lnTo>
                  <a:pt x="158" y="20"/>
                </a:lnTo>
                <a:lnTo>
                  <a:pt x="164" y="26"/>
                </a:lnTo>
                <a:lnTo>
                  <a:pt x="164" y="26"/>
                </a:lnTo>
                <a:lnTo>
                  <a:pt x="170" y="26"/>
                </a:lnTo>
                <a:lnTo>
                  <a:pt x="170" y="26"/>
                </a:lnTo>
                <a:lnTo>
                  <a:pt x="174" y="28"/>
                </a:lnTo>
                <a:lnTo>
                  <a:pt x="178" y="30"/>
                </a:lnTo>
                <a:lnTo>
                  <a:pt x="178" y="30"/>
                </a:lnTo>
                <a:lnTo>
                  <a:pt x="182" y="26"/>
                </a:lnTo>
                <a:lnTo>
                  <a:pt x="186" y="22"/>
                </a:lnTo>
                <a:lnTo>
                  <a:pt x="190" y="16"/>
                </a:lnTo>
                <a:lnTo>
                  <a:pt x="194" y="12"/>
                </a:lnTo>
                <a:lnTo>
                  <a:pt x="194" y="12"/>
                </a:lnTo>
                <a:lnTo>
                  <a:pt x="200" y="14"/>
                </a:lnTo>
                <a:lnTo>
                  <a:pt x="204" y="18"/>
                </a:lnTo>
                <a:lnTo>
                  <a:pt x="204" y="18"/>
                </a:lnTo>
                <a:lnTo>
                  <a:pt x="208" y="24"/>
                </a:lnTo>
                <a:lnTo>
                  <a:pt x="210" y="30"/>
                </a:lnTo>
                <a:lnTo>
                  <a:pt x="210" y="30"/>
                </a:lnTo>
                <a:lnTo>
                  <a:pt x="214" y="30"/>
                </a:lnTo>
                <a:lnTo>
                  <a:pt x="218" y="28"/>
                </a:lnTo>
                <a:lnTo>
                  <a:pt x="218" y="28"/>
                </a:lnTo>
                <a:lnTo>
                  <a:pt x="230" y="30"/>
                </a:lnTo>
                <a:lnTo>
                  <a:pt x="238" y="30"/>
                </a:lnTo>
                <a:lnTo>
                  <a:pt x="242" y="32"/>
                </a:lnTo>
                <a:lnTo>
                  <a:pt x="242" y="32"/>
                </a:lnTo>
                <a:lnTo>
                  <a:pt x="248" y="40"/>
                </a:lnTo>
                <a:lnTo>
                  <a:pt x="252" y="46"/>
                </a:lnTo>
                <a:lnTo>
                  <a:pt x="252" y="46"/>
                </a:lnTo>
                <a:lnTo>
                  <a:pt x="260" y="46"/>
                </a:lnTo>
                <a:lnTo>
                  <a:pt x="266" y="48"/>
                </a:lnTo>
                <a:lnTo>
                  <a:pt x="266" y="48"/>
                </a:lnTo>
                <a:lnTo>
                  <a:pt x="266" y="50"/>
                </a:lnTo>
                <a:lnTo>
                  <a:pt x="266" y="50"/>
                </a:lnTo>
                <a:lnTo>
                  <a:pt x="266" y="52"/>
                </a:lnTo>
                <a:lnTo>
                  <a:pt x="266" y="52"/>
                </a:lnTo>
                <a:lnTo>
                  <a:pt x="264" y="58"/>
                </a:lnTo>
                <a:lnTo>
                  <a:pt x="262" y="62"/>
                </a:lnTo>
                <a:lnTo>
                  <a:pt x="262" y="64"/>
                </a:lnTo>
                <a:lnTo>
                  <a:pt x="262" y="64"/>
                </a:lnTo>
                <a:lnTo>
                  <a:pt x="264" y="70"/>
                </a:lnTo>
                <a:lnTo>
                  <a:pt x="270" y="76"/>
                </a:lnTo>
                <a:lnTo>
                  <a:pt x="284" y="84"/>
                </a:lnTo>
                <a:lnTo>
                  <a:pt x="284" y="84"/>
                </a:lnTo>
                <a:lnTo>
                  <a:pt x="288" y="86"/>
                </a:lnTo>
                <a:lnTo>
                  <a:pt x="292" y="88"/>
                </a:lnTo>
                <a:lnTo>
                  <a:pt x="292" y="88"/>
                </a:lnTo>
                <a:lnTo>
                  <a:pt x="298" y="84"/>
                </a:lnTo>
                <a:lnTo>
                  <a:pt x="302" y="82"/>
                </a:lnTo>
                <a:lnTo>
                  <a:pt x="304" y="78"/>
                </a:lnTo>
                <a:lnTo>
                  <a:pt x="304" y="78"/>
                </a:lnTo>
                <a:lnTo>
                  <a:pt x="302" y="76"/>
                </a:lnTo>
                <a:lnTo>
                  <a:pt x="300" y="72"/>
                </a:lnTo>
                <a:lnTo>
                  <a:pt x="300" y="72"/>
                </a:lnTo>
                <a:lnTo>
                  <a:pt x="300" y="68"/>
                </a:lnTo>
                <a:lnTo>
                  <a:pt x="302" y="66"/>
                </a:lnTo>
                <a:lnTo>
                  <a:pt x="302" y="66"/>
                </a:lnTo>
                <a:lnTo>
                  <a:pt x="304" y="64"/>
                </a:lnTo>
                <a:lnTo>
                  <a:pt x="308" y="66"/>
                </a:lnTo>
                <a:lnTo>
                  <a:pt x="314" y="68"/>
                </a:lnTo>
                <a:lnTo>
                  <a:pt x="322" y="72"/>
                </a:lnTo>
                <a:lnTo>
                  <a:pt x="328" y="74"/>
                </a:lnTo>
                <a:lnTo>
                  <a:pt x="328" y="74"/>
                </a:lnTo>
                <a:lnTo>
                  <a:pt x="340" y="74"/>
                </a:lnTo>
                <a:lnTo>
                  <a:pt x="346" y="76"/>
                </a:lnTo>
                <a:lnTo>
                  <a:pt x="352" y="76"/>
                </a:lnTo>
                <a:lnTo>
                  <a:pt x="352" y="76"/>
                </a:lnTo>
                <a:lnTo>
                  <a:pt x="352" y="80"/>
                </a:lnTo>
                <a:lnTo>
                  <a:pt x="352" y="86"/>
                </a:lnTo>
                <a:lnTo>
                  <a:pt x="352" y="90"/>
                </a:lnTo>
                <a:lnTo>
                  <a:pt x="352" y="94"/>
                </a:lnTo>
                <a:lnTo>
                  <a:pt x="352" y="94"/>
                </a:lnTo>
                <a:lnTo>
                  <a:pt x="356" y="98"/>
                </a:lnTo>
                <a:lnTo>
                  <a:pt x="362" y="102"/>
                </a:lnTo>
                <a:lnTo>
                  <a:pt x="362" y="102"/>
                </a:lnTo>
                <a:lnTo>
                  <a:pt x="368" y="100"/>
                </a:lnTo>
                <a:lnTo>
                  <a:pt x="368" y="100"/>
                </a:lnTo>
                <a:lnTo>
                  <a:pt x="374" y="102"/>
                </a:lnTo>
                <a:lnTo>
                  <a:pt x="378" y="104"/>
                </a:lnTo>
                <a:lnTo>
                  <a:pt x="378" y="104"/>
                </a:lnTo>
                <a:lnTo>
                  <a:pt x="384" y="112"/>
                </a:lnTo>
                <a:lnTo>
                  <a:pt x="390" y="120"/>
                </a:lnTo>
                <a:lnTo>
                  <a:pt x="396" y="128"/>
                </a:lnTo>
                <a:lnTo>
                  <a:pt x="402" y="136"/>
                </a:lnTo>
                <a:lnTo>
                  <a:pt x="402" y="136"/>
                </a:lnTo>
                <a:lnTo>
                  <a:pt x="412" y="140"/>
                </a:lnTo>
                <a:lnTo>
                  <a:pt x="424" y="144"/>
                </a:lnTo>
                <a:lnTo>
                  <a:pt x="424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5" name="Freeform 355"/>
          <p:cNvSpPr>
            <a:spLocks noChangeAspect="1"/>
          </p:cNvSpPr>
          <p:nvPr/>
        </p:nvSpPr>
        <p:spPr bwMode="auto">
          <a:xfrm>
            <a:off x="9999107" y="4578322"/>
            <a:ext cx="353723" cy="175802"/>
          </a:xfrm>
          <a:custGeom>
            <a:avLst/>
            <a:gdLst/>
            <a:ahLst/>
            <a:cxnLst>
              <a:cxn ang="0">
                <a:pos x="490" y="108"/>
              </a:cxn>
              <a:cxn ang="0">
                <a:pos x="470" y="120"/>
              </a:cxn>
              <a:cxn ang="0">
                <a:pos x="450" y="128"/>
              </a:cxn>
              <a:cxn ang="0">
                <a:pos x="458" y="138"/>
              </a:cxn>
              <a:cxn ang="0">
                <a:pos x="448" y="160"/>
              </a:cxn>
              <a:cxn ang="0">
                <a:pos x="450" y="184"/>
              </a:cxn>
              <a:cxn ang="0">
                <a:pos x="436" y="188"/>
              </a:cxn>
              <a:cxn ang="0">
                <a:pos x="420" y="204"/>
              </a:cxn>
              <a:cxn ang="0">
                <a:pos x="412" y="214"/>
              </a:cxn>
              <a:cxn ang="0">
                <a:pos x="386" y="214"/>
              </a:cxn>
              <a:cxn ang="0">
                <a:pos x="380" y="224"/>
              </a:cxn>
              <a:cxn ang="0">
                <a:pos x="358" y="218"/>
              </a:cxn>
              <a:cxn ang="0">
                <a:pos x="332" y="234"/>
              </a:cxn>
              <a:cxn ang="0">
                <a:pos x="314" y="242"/>
              </a:cxn>
              <a:cxn ang="0">
                <a:pos x="268" y="236"/>
              </a:cxn>
              <a:cxn ang="0">
                <a:pos x="242" y="230"/>
              </a:cxn>
              <a:cxn ang="0">
                <a:pos x="206" y="224"/>
              </a:cxn>
              <a:cxn ang="0">
                <a:pos x="188" y="216"/>
              </a:cxn>
              <a:cxn ang="0">
                <a:pos x="172" y="198"/>
              </a:cxn>
              <a:cxn ang="0">
                <a:pos x="166" y="180"/>
              </a:cxn>
              <a:cxn ang="0">
                <a:pos x="154" y="184"/>
              </a:cxn>
              <a:cxn ang="0">
                <a:pos x="120" y="186"/>
              </a:cxn>
              <a:cxn ang="0">
                <a:pos x="78" y="200"/>
              </a:cxn>
              <a:cxn ang="0">
                <a:pos x="58" y="196"/>
              </a:cxn>
              <a:cxn ang="0">
                <a:pos x="44" y="190"/>
              </a:cxn>
              <a:cxn ang="0">
                <a:pos x="28" y="190"/>
              </a:cxn>
              <a:cxn ang="0">
                <a:pos x="10" y="178"/>
              </a:cxn>
              <a:cxn ang="0">
                <a:pos x="18" y="164"/>
              </a:cxn>
              <a:cxn ang="0">
                <a:pos x="16" y="148"/>
              </a:cxn>
              <a:cxn ang="0">
                <a:pos x="0" y="134"/>
              </a:cxn>
              <a:cxn ang="0">
                <a:pos x="12" y="128"/>
              </a:cxn>
              <a:cxn ang="0">
                <a:pos x="34" y="132"/>
              </a:cxn>
              <a:cxn ang="0">
                <a:pos x="44" y="146"/>
              </a:cxn>
              <a:cxn ang="0">
                <a:pos x="56" y="144"/>
              </a:cxn>
              <a:cxn ang="0">
                <a:pos x="68" y="130"/>
              </a:cxn>
              <a:cxn ang="0">
                <a:pos x="98" y="142"/>
              </a:cxn>
              <a:cxn ang="0">
                <a:pos x="118" y="140"/>
              </a:cxn>
              <a:cxn ang="0">
                <a:pos x="156" y="128"/>
              </a:cxn>
              <a:cxn ang="0">
                <a:pos x="180" y="120"/>
              </a:cxn>
              <a:cxn ang="0">
                <a:pos x="194" y="124"/>
              </a:cxn>
              <a:cxn ang="0">
                <a:pos x="212" y="130"/>
              </a:cxn>
              <a:cxn ang="0">
                <a:pos x="224" y="130"/>
              </a:cxn>
              <a:cxn ang="0">
                <a:pos x="220" y="112"/>
              </a:cxn>
              <a:cxn ang="0">
                <a:pos x="216" y="84"/>
              </a:cxn>
              <a:cxn ang="0">
                <a:pos x="234" y="66"/>
              </a:cxn>
              <a:cxn ang="0">
                <a:pos x="252" y="50"/>
              </a:cxn>
              <a:cxn ang="0">
                <a:pos x="262" y="38"/>
              </a:cxn>
              <a:cxn ang="0">
                <a:pos x="278" y="28"/>
              </a:cxn>
              <a:cxn ang="0">
                <a:pos x="292" y="30"/>
              </a:cxn>
              <a:cxn ang="0">
                <a:pos x="314" y="38"/>
              </a:cxn>
              <a:cxn ang="0">
                <a:pos x="342" y="28"/>
              </a:cxn>
              <a:cxn ang="0">
                <a:pos x="354" y="6"/>
              </a:cxn>
              <a:cxn ang="0">
                <a:pos x="396" y="4"/>
              </a:cxn>
              <a:cxn ang="0">
                <a:pos x="418" y="20"/>
              </a:cxn>
              <a:cxn ang="0">
                <a:pos x="454" y="18"/>
              </a:cxn>
              <a:cxn ang="0">
                <a:pos x="472" y="30"/>
              </a:cxn>
              <a:cxn ang="0">
                <a:pos x="472" y="46"/>
              </a:cxn>
              <a:cxn ang="0">
                <a:pos x="484" y="78"/>
              </a:cxn>
            </a:cxnLst>
            <a:rect l="0" t="0" r="r" b="b"/>
            <a:pathLst>
              <a:path w="490" h="242">
                <a:moveTo>
                  <a:pt x="490" y="86"/>
                </a:moveTo>
                <a:lnTo>
                  <a:pt x="490" y="86"/>
                </a:lnTo>
                <a:lnTo>
                  <a:pt x="490" y="98"/>
                </a:lnTo>
                <a:lnTo>
                  <a:pt x="490" y="108"/>
                </a:lnTo>
                <a:lnTo>
                  <a:pt x="490" y="108"/>
                </a:lnTo>
                <a:lnTo>
                  <a:pt x="488" y="114"/>
                </a:lnTo>
                <a:lnTo>
                  <a:pt x="484" y="118"/>
                </a:lnTo>
                <a:lnTo>
                  <a:pt x="484" y="118"/>
                </a:lnTo>
                <a:lnTo>
                  <a:pt x="478" y="120"/>
                </a:lnTo>
                <a:lnTo>
                  <a:pt x="470" y="120"/>
                </a:lnTo>
                <a:lnTo>
                  <a:pt x="460" y="118"/>
                </a:lnTo>
                <a:lnTo>
                  <a:pt x="454" y="120"/>
                </a:lnTo>
                <a:lnTo>
                  <a:pt x="454" y="120"/>
                </a:lnTo>
                <a:lnTo>
                  <a:pt x="452" y="124"/>
                </a:lnTo>
                <a:lnTo>
                  <a:pt x="450" y="128"/>
                </a:lnTo>
                <a:lnTo>
                  <a:pt x="450" y="128"/>
                </a:lnTo>
                <a:lnTo>
                  <a:pt x="450" y="132"/>
                </a:lnTo>
                <a:lnTo>
                  <a:pt x="454" y="134"/>
                </a:lnTo>
                <a:lnTo>
                  <a:pt x="456" y="136"/>
                </a:lnTo>
                <a:lnTo>
                  <a:pt x="458" y="138"/>
                </a:lnTo>
                <a:lnTo>
                  <a:pt x="458" y="138"/>
                </a:lnTo>
                <a:lnTo>
                  <a:pt x="456" y="144"/>
                </a:lnTo>
                <a:lnTo>
                  <a:pt x="454" y="150"/>
                </a:lnTo>
                <a:lnTo>
                  <a:pt x="448" y="160"/>
                </a:lnTo>
                <a:lnTo>
                  <a:pt x="448" y="160"/>
                </a:lnTo>
                <a:lnTo>
                  <a:pt x="448" y="170"/>
                </a:lnTo>
                <a:lnTo>
                  <a:pt x="448" y="170"/>
                </a:lnTo>
                <a:lnTo>
                  <a:pt x="450" y="178"/>
                </a:lnTo>
                <a:lnTo>
                  <a:pt x="450" y="182"/>
                </a:lnTo>
                <a:lnTo>
                  <a:pt x="450" y="184"/>
                </a:lnTo>
                <a:lnTo>
                  <a:pt x="450" y="184"/>
                </a:lnTo>
                <a:lnTo>
                  <a:pt x="446" y="186"/>
                </a:lnTo>
                <a:lnTo>
                  <a:pt x="444" y="186"/>
                </a:lnTo>
                <a:lnTo>
                  <a:pt x="436" y="188"/>
                </a:lnTo>
                <a:lnTo>
                  <a:pt x="436" y="188"/>
                </a:lnTo>
                <a:lnTo>
                  <a:pt x="428" y="194"/>
                </a:lnTo>
                <a:lnTo>
                  <a:pt x="424" y="198"/>
                </a:lnTo>
                <a:lnTo>
                  <a:pt x="424" y="200"/>
                </a:lnTo>
                <a:lnTo>
                  <a:pt x="424" y="200"/>
                </a:lnTo>
                <a:lnTo>
                  <a:pt x="420" y="204"/>
                </a:lnTo>
                <a:lnTo>
                  <a:pt x="414" y="206"/>
                </a:lnTo>
                <a:lnTo>
                  <a:pt x="414" y="206"/>
                </a:lnTo>
                <a:lnTo>
                  <a:pt x="414" y="210"/>
                </a:lnTo>
                <a:lnTo>
                  <a:pt x="412" y="214"/>
                </a:lnTo>
                <a:lnTo>
                  <a:pt x="412" y="214"/>
                </a:lnTo>
                <a:lnTo>
                  <a:pt x="408" y="216"/>
                </a:lnTo>
                <a:lnTo>
                  <a:pt x="402" y="214"/>
                </a:lnTo>
                <a:lnTo>
                  <a:pt x="392" y="212"/>
                </a:lnTo>
                <a:lnTo>
                  <a:pt x="392" y="212"/>
                </a:lnTo>
                <a:lnTo>
                  <a:pt x="386" y="214"/>
                </a:lnTo>
                <a:lnTo>
                  <a:pt x="386" y="214"/>
                </a:lnTo>
                <a:lnTo>
                  <a:pt x="384" y="218"/>
                </a:lnTo>
                <a:lnTo>
                  <a:pt x="382" y="222"/>
                </a:lnTo>
                <a:lnTo>
                  <a:pt x="380" y="224"/>
                </a:lnTo>
                <a:lnTo>
                  <a:pt x="380" y="224"/>
                </a:lnTo>
                <a:lnTo>
                  <a:pt x="376" y="224"/>
                </a:lnTo>
                <a:lnTo>
                  <a:pt x="370" y="222"/>
                </a:lnTo>
                <a:lnTo>
                  <a:pt x="364" y="220"/>
                </a:lnTo>
                <a:lnTo>
                  <a:pt x="358" y="218"/>
                </a:lnTo>
                <a:lnTo>
                  <a:pt x="358" y="218"/>
                </a:lnTo>
                <a:lnTo>
                  <a:pt x="350" y="220"/>
                </a:lnTo>
                <a:lnTo>
                  <a:pt x="342" y="222"/>
                </a:lnTo>
                <a:lnTo>
                  <a:pt x="342" y="222"/>
                </a:lnTo>
                <a:lnTo>
                  <a:pt x="336" y="228"/>
                </a:lnTo>
                <a:lnTo>
                  <a:pt x="332" y="234"/>
                </a:lnTo>
                <a:lnTo>
                  <a:pt x="332" y="234"/>
                </a:lnTo>
                <a:lnTo>
                  <a:pt x="326" y="238"/>
                </a:lnTo>
                <a:lnTo>
                  <a:pt x="322" y="242"/>
                </a:lnTo>
                <a:lnTo>
                  <a:pt x="322" y="242"/>
                </a:lnTo>
                <a:lnTo>
                  <a:pt x="314" y="242"/>
                </a:lnTo>
                <a:lnTo>
                  <a:pt x="304" y="240"/>
                </a:lnTo>
                <a:lnTo>
                  <a:pt x="288" y="238"/>
                </a:lnTo>
                <a:lnTo>
                  <a:pt x="288" y="238"/>
                </a:lnTo>
                <a:lnTo>
                  <a:pt x="268" y="236"/>
                </a:lnTo>
                <a:lnTo>
                  <a:pt x="268" y="236"/>
                </a:lnTo>
                <a:lnTo>
                  <a:pt x="266" y="236"/>
                </a:lnTo>
                <a:lnTo>
                  <a:pt x="264" y="236"/>
                </a:lnTo>
                <a:lnTo>
                  <a:pt x="258" y="236"/>
                </a:lnTo>
                <a:lnTo>
                  <a:pt x="258" y="236"/>
                </a:lnTo>
                <a:lnTo>
                  <a:pt x="242" y="230"/>
                </a:lnTo>
                <a:lnTo>
                  <a:pt x="242" y="230"/>
                </a:lnTo>
                <a:lnTo>
                  <a:pt x="224" y="228"/>
                </a:lnTo>
                <a:lnTo>
                  <a:pt x="214" y="226"/>
                </a:lnTo>
                <a:lnTo>
                  <a:pt x="206" y="224"/>
                </a:lnTo>
                <a:lnTo>
                  <a:pt x="206" y="224"/>
                </a:lnTo>
                <a:lnTo>
                  <a:pt x="200" y="220"/>
                </a:lnTo>
                <a:lnTo>
                  <a:pt x="194" y="216"/>
                </a:lnTo>
                <a:lnTo>
                  <a:pt x="194" y="216"/>
                </a:lnTo>
                <a:lnTo>
                  <a:pt x="188" y="216"/>
                </a:lnTo>
                <a:lnTo>
                  <a:pt x="188" y="216"/>
                </a:lnTo>
                <a:lnTo>
                  <a:pt x="182" y="212"/>
                </a:lnTo>
                <a:lnTo>
                  <a:pt x="176" y="206"/>
                </a:lnTo>
                <a:lnTo>
                  <a:pt x="176" y="206"/>
                </a:lnTo>
                <a:lnTo>
                  <a:pt x="172" y="198"/>
                </a:lnTo>
                <a:lnTo>
                  <a:pt x="172" y="198"/>
                </a:lnTo>
                <a:lnTo>
                  <a:pt x="170" y="188"/>
                </a:lnTo>
                <a:lnTo>
                  <a:pt x="170" y="188"/>
                </a:lnTo>
                <a:lnTo>
                  <a:pt x="170" y="182"/>
                </a:lnTo>
                <a:lnTo>
                  <a:pt x="170" y="182"/>
                </a:lnTo>
                <a:lnTo>
                  <a:pt x="166" y="180"/>
                </a:lnTo>
                <a:lnTo>
                  <a:pt x="166" y="180"/>
                </a:lnTo>
                <a:lnTo>
                  <a:pt x="160" y="180"/>
                </a:lnTo>
                <a:lnTo>
                  <a:pt x="160" y="180"/>
                </a:lnTo>
                <a:lnTo>
                  <a:pt x="154" y="184"/>
                </a:lnTo>
                <a:lnTo>
                  <a:pt x="154" y="184"/>
                </a:lnTo>
                <a:lnTo>
                  <a:pt x="142" y="186"/>
                </a:lnTo>
                <a:lnTo>
                  <a:pt x="142" y="186"/>
                </a:lnTo>
                <a:lnTo>
                  <a:pt x="130" y="186"/>
                </a:lnTo>
                <a:lnTo>
                  <a:pt x="120" y="186"/>
                </a:lnTo>
                <a:lnTo>
                  <a:pt x="120" y="186"/>
                </a:lnTo>
                <a:lnTo>
                  <a:pt x="108" y="190"/>
                </a:lnTo>
                <a:lnTo>
                  <a:pt x="96" y="196"/>
                </a:lnTo>
                <a:lnTo>
                  <a:pt x="96" y="196"/>
                </a:lnTo>
                <a:lnTo>
                  <a:pt x="78" y="200"/>
                </a:lnTo>
                <a:lnTo>
                  <a:pt x="78" y="200"/>
                </a:lnTo>
                <a:lnTo>
                  <a:pt x="72" y="200"/>
                </a:lnTo>
                <a:lnTo>
                  <a:pt x="72" y="200"/>
                </a:lnTo>
                <a:lnTo>
                  <a:pt x="64" y="200"/>
                </a:lnTo>
                <a:lnTo>
                  <a:pt x="60" y="198"/>
                </a:lnTo>
                <a:lnTo>
                  <a:pt x="58" y="196"/>
                </a:lnTo>
                <a:lnTo>
                  <a:pt x="58" y="196"/>
                </a:lnTo>
                <a:lnTo>
                  <a:pt x="54" y="192"/>
                </a:lnTo>
                <a:lnTo>
                  <a:pt x="48" y="188"/>
                </a:lnTo>
                <a:lnTo>
                  <a:pt x="48" y="188"/>
                </a:lnTo>
                <a:lnTo>
                  <a:pt x="44" y="190"/>
                </a:lnTo>
                <a:lnTo>
                  <a:pt x="40" y="192"/>
                </a:lnTo>
                <a:lnTo>
                  <a:pt x="40" y="192"/>
                </a:lnTo>
                <a:lnTo>
                  <a:pt x="34" y="192"/>
                </a:lnTo>
                <a:lnTo>
                  <a:pt x="28" y="190"/>
                </a:lnTo>
                <a:lnTo>
                  <a:pt x="28" y="190"/>
                </a:lnTo>
                <a:lnTo>
                  <a:pt x="16" y="184"/>
                </a:lnTo>
                <a:lnTo>
                  <a:pt x="16" y="184"/>
                </a:lnTo>
                <a:lnTo>
                  <a:pt x="12" y="182"/>
                </a:lnTo>
                <a:lnTo>
                  <a:pt x="10" y="178"/>
                </a:lnTo>
                <a:lnTo>
                  <a:pt x="10" y="178"/>
                </a:lnTo>
                <a:lnTo>
                  <a:pt x="10" y="176"/>
                </a:lnTo>
                <a:lnTo>
                  <a:pt x="14" y="174"/>
                </a:lnTo>
                <a:lnTo>
                  <a:pt x="18" y="170"/>
                </a:lnTo>
                <a:lnTo>
                  <a:pt x="18" y="170"/>
                </a:lnTo>
                <a:lnTo>
                  <a:pt x="18" y="164"/>
                </a:lnTo>
                <a:lnTo>
                  <a:pt x="18" y="156"/>
                </a:lnTo>
                <a:lnTo>
                  <a:pt x="18" y="156"/>
                </a:lnTo>
                <a:lnTo>
                  <a:pt x="18" y="152"/>
                </a:lnTo>
                <a:lnTo>
                  <a:pt x="16" y="148"/>
                </a:lnTo>
                <a:lnTo>
                  <a:pt x="16" y="148"/>
                </a:lnTo>
                <a:lnTo>
                  <a:pt x="14" y="144"/>
                </a:lnTo>
                <a:lnTo>
                  <a:pt x="8" y="142"/>
                </a:lnTo>
                <a:lnTo>
                  <a:pt x="8" y="142"/>
                </a:lnTo>
                <a:lnTo>
                  <a:pt x="4" y="136"/>
                </a:lnTo>
                <a:lnTo>
                  <a:pt x="0" y="134"/>
                </a:lnTo>
                <a:lnTo>
                  <a:pt x="0" y="132"/>
                </a:lnTo>
                <a:lnTo>
                  <a:pt x="0" y="132"/>
                </a:lnTo>
                <a:lnTo>
                  <a:pt x="2" y="130"/>
                </a:lnTo>
                <a:lnTo>
                  <a:pt x="6" y="128"/>
                </a:lnTo>
                <a:lnTo>
                  <a:pt x="12" y="128"/>
                </a:lnTo>
                <a:lnTo>
                  <a:pt x="12" y="128"/>
                </a:lnTo>
                <a:lnTo>
                  <a:pt x="24" y="128"/>
                </a:lnTo>
                <a:lnTo>
                  <a:pt x="24" y="128"/>
                </a:lnTo>
                <a:lnTo>
                  <a:pt x="28" y="130"/>
                </a:lnTo>
                <a:lnTo>
                  <a:pt x="34" y="132"/>
                </a:lnTo>
                <a:lnTo>
                  <a:pt x="34" y="132"/>
                </a:lnTo>
                <a:lnTo>
                  <a:pt x="36" y="136"/>
                </a:lnTo>
                <a:lnTo>
                  <a:pt x="40" y="142"/>
                </a:lnTo>
                <a:lnTo>
                  <a:pt x="40" y="142"/>
                </a:lnTo>
                <a:lnTo>
                  <a:pt x="44" y="146"/>
                </a:lnTo>
                <a:lnTo>
                  <a:pt x="50" y="148"/>
                </a:lnTo>
                <a:lnTo>
                  <a:pt x="50" y="148"/>
                </a:lnTo>
                <a:lnTo>
                  <a:pt x="54" y="146"/>
                </a:lnTo>
                <a:lnTo>
                  <a:pt x="56" y="144"/>
                </a:lnTo>
                <a:lnTo>
                  <a:pt x="56" y="144"/>
                </a:lnTo>
                <a:lnTo>
                  <a:pt x="60" y="136"/>
                </a:lnTo>
                <a:lnTo>
                  <a:pt x="60" y="136"/>
                </a:lnTo>
                <a:lnTo>
                  <a:pt x="64" y="132"/>
                </a:lnTo>
                <a:lnTo>
                  <a:pt x="68" y="130"/>
                </a:lnTo>
                <a:lnTo>
                  <a:pt x="68" y="130"/>
                </a:lnTo>
                <a:lnTo>
                  <a:pt x="76" y="130"/>
                </a:lnTo>
                <a:lnTo>
                  <a:pt x="82" y="132"/>
                </a:lnTo>
                <a:lnTo>
                  <a:pt x="82" y="132"/>
                </a:lnTo>
                <a:lnTo>
                  <a:pt x="90" y="136"/>
                </a:lnTo>
                <a:lnTo>
                  <a:pt x="98" y="142"/>
                </a:lnTo>
                <a:lnTo>
                  <a:pt x="98" y="142"/>
                </a:lnTo>
                <a:lnTo>
                  <a:pt x="106" y="142"/>
                </a:lnTo>
                <a:lnTo>
                  <a:pt x="112" y="142"/>
                </a:lnTo>
                <a:lnTo>
                  <a:pt x="112" y="142"/>
                </a:lnTo>
                <a:lnTo>
                  <a:pt x="118" y="140"/>
                </a:lnTo>
                <a:lnTo>
                  <a:pt x="124" y="136"/>
                </a:lnTo>
                <a:lnTo>
                  <a:pt x="136" y="128"/>
                </a:lnTo>
                <a:lnTo>
                  <a:pt x="136" y="128"/>
                </a:lnTo>
                <a:lnTo>
                  <a:pt x="144" y="128"/>
                </a:lnTo>
                <a:lnTo>
                  <a:pt x="156" y="128"/>
                </a:lnTo>
                <a:lnTo>
                  <a:pt x="166" y="128"/>
                </a:lnTo>
                <a:lnTo>
                  <a:pt x="176" y="126"/>
                </a:lnTo>
                <a:lnTo>
                  <a:pt x="176" y="126"/>
                </a:lnTo>
                <a:lnTo>
                  <a:pt x="178" y="122"/>
                </a:lnTo>
                <a:lnTo>
                  <a:pt x="180" y="120"/>
                </a:lnTo>
                <a:lnTo>
                  <a:pt x="180" y="120"/>
                </a:lnTo>
                <a:lnTo>
                  <a:pt x="184" y="120"/>
                </a:lnTo>
                <a:lnTo>
                  <a:pt x="186" y="122"/>
                </a:lnTo>
                <a:lnTo>
                  <a:pt x="194" y="124"/>
                </a:lnTo>
                <a:lnTo>
                  <a:pt x="194" y="124"/>
                </a:lnTo>
                <a:lnTo>
                  <a:pt x="202" y="124"/>
                </a:lnTo>
                <a:lnTo>
                  <a:pt x="206" y="124"/>
                </a:lnTo>
                <a:lnTo>
                  <a:pt x="210" y="124"/>
                </a:lnTo>
                <a:lnTo>
                  <a:pt x="210" y="124"/>
                </a:lnTo>
                <a:lnTo>
                  <a:pt x="212" y="130"/>
                </a:lnTo>
                <a:lnTo>
                  <a:pt x="214" y="132"/>
                </a:lnTo>
                <a:lnTo>
                  <a:pt x="216" y="134"/>
                </a:lnTo>
                <a:lnTo>
                  <a:pt x="216" y="134"/>
                </a:lnTo>
                <a:lnTo>
                  <a:pt x="220" y="134"/>
                </a:lnTo>
                <a:lnTo>
                  <a:pt x="224" y="130"/>
                </a:lnTo>
                <a:lnTo>
                  <a:pt x="224" y="130"/>
                </a:lnTo>
                <a:lnTo>
                  <a:pt x="224" y="126"/>
                </a:lnTo>
                <a:lnTo>
                  <a:pt x="224" y="122"/>
                </a:lnTo>
                <a:lnTo>
                  <a:pt x="224" y="122"/>
                </a:lnTo>
                <a:lnTo>
                  <a:pt x="220" y="112"/>
                </a:lnTo>
                <a:lnTo>
                  <a:pt x="216" y="102"/>
                </a:lnTo>
                <a:lnTo>
                  <a:pt x="216" y="102"/>
                </a:lnTo>
                <a:lnTo>
                  <a:pt x="216" y="94"/>
                </a:lnTo>
                <a:lnTo>
                  <a:pt x="216" y="84"/>
                </a:lnTo>
                <a:lnTo>
                  <a:pt x="216" y="84"/>
                </a:lnTo>
                <a:lnTo>
                  <a:pt x="218" y="76"/>
                </a:lnTo>
                <a:lnTo>
                  <a:pt x="222" y="70"/>
                </a:lnTo>
                <a:lnTo>
                  <a:pt x="222" y="70"/>
                </a:lnTo>
                <a:lnTo>
                  <a:pt x="228" y="68"/>
                </a:lnTo>
                <a:lnTo>
                  <a:pt x="234" y="66"/>
                </a:lnTo>
                <a:lnTo>
                  <a:pt x="242" y="64"/>
                </a:lnTo>
                <a:lnTo>
                  <a:pt x="248" y="60"/>
                </a:lnTo>
                <a:lnTo>
                  <a:pt x="248" y="60"/>
                </a:lnTo>
                <a:lnTo>
                  <a:pt x="250" y="56"/>
                </a:lnTo>
                <a:lnTo>
                  <a:pt x="252" y="50"/>
                </a:lnTo>
                <a:lnTo>
                  <a:pt x="252" y="50"/>
                </a:lnTo>
                <a:lnTo>
                  <a:pt x="254" y="44"/>
                </a:lnTo>
                <a:lnTo>
                  <a:pt x="256" y="40"/>
                </a:lnTo>
                <a:lnTo>
                  <a:pt x="256" y="40"/>
                </a:lnTo>
                <a:lnTo>
                  <a:pt x="262" y="38"/>
                </a:lnTo>
                <a:lnTo>
                  <a:pt x="266" y="36"/>
                </a:lnTo>
                <a:lnTo>
                  <a:pt x="272" y="34"/>
                </a:lnTo>
                <a:lnTo>
                  <a:pt x="276" y="32"/>
                </a:lnTo>
                <a:lnTo>
                  <a:pt x="276" y="32"/>
                </a:lnTo>
                <a:lnTo>
                  <a:pt x="278" y="28"/>
                </a:lnTo>
                <a:lnTo>
                  <a:pt x="278" y="24"/>
                </a:lnTo>
                <a:lnTo>
                  <a:pt x="278" y="24"/>
                </a:lnTo>
                <a:lnTo>
                  <a:pt x="286" y="26"/>
                </a:lnTo>
                <a:lnTo>
                  <a:pt x="292" y="30"/>
                </a:lnTo>
                <a:lnTo>
                  <a:pt x="292" y="30"/>
                </a:lnTo>
                <a:lnTo>
                  <a:pt x="302" y="36"/>
                </a:lnTo>
                <a:lnTo>
                  <a:pt x="302" y="36"/>
                </a:lnTo>
                <a:lnTo>
                  <a:pt x="308" y="38"/>
                </a:lnTo>
                <a:lnTo>
                  <a:pt x="314" y="38"/>
                </a:lnTo>
                <a:lnTo>
                  <a:pt x="314" y="38"/>
                </a:lnTo>
                <a:lnTo>
                  <a:pt x="328" y="36"/>
                </a:lnTo>
                <a:lnTo>
                  <a:pt x="328" y="36"/>
                </a:lnTo>
                <a:lnTo>
                  <a:pt x="336" y="32"/>
                </a:lnTo>
                <a:lnTo>
                  <a:pt x="336" y="32"/>
                </a:lnTo>
                <a:lnTo>
                  <a:pt x="342" y="28"/>
                </a:lnTo>
                <a:lnTo>
                  <a:pt x="348" y="22"/>
                </a:lnTo>
                <a:lnTo>
                  <a:pt x="348" y="22"/>
                </a:lnTo>
                <a:lnTo>
                  <a:pt x="352" y="12"/>
                </a:lnTo>
                <a:lnTo>
                  <a:pt x="352" y="12"/>
                </a:lnTo>
                <a:lnTo>
                  <a:pt x="354" y="6"/>
                </a:lnTo>
                <a:lnTo>
                  <a:pt x="358" y="0"/>
                </a:lnTo>
                <a:lnTo>
                  <a:pt x="358" y="0"/>
                </a:lnTo>
                <a:lnTo>
                  <a:pt x="366" y="0"/>
                </a:lnTo>
                <a:lnTo>
                  <a:pt x="378" y="0"/>
                </a:lnTo>
                <a:lnTo>
                  <a:pt x="396" y="4"/>
                </a:lnTo>
                <a:lnTo>
                  <a:pt x="396" y="4"/>
                </a:lnTo>
                <a:lnTo>
                  <a:pt x="406" y="8"/>
                </a:lnTo>
                <a:lnTo>
                  <a:pt x="406" y="8"/>
                </a:lnTo>
                <a:lnTo>
                  <a:pt x="414" y="16"/>
                </a:lnTo>
                <a:lnTo>
                  <a:pt x="418" y="20"/>
                </a:lnTo>
                <a:lnTo>
                  <a:pt x="422" y="22"/>
                </a:lnTo>
                <a:lnTo>
                  <a:pt x="422" y="22"/>
                </a:lnTo>
                <a:lnTo>
                  <a:pt x="432" y="22"/>
                </a:lnTo>
                <a:lnTo>
                  <a:pt x="442" y="20"/>
                </a:lnTo>
                <a:lnTo>
                  <a:pt x="454" y="18"/>
                </a:lnTo>
                <a:lnTo>
                  <a:pt x="460" y="16"/>
                </a:lnTo>
                <a:lnTo>
                  <a:pt x="464" y="18"/>
                </a:lnTo>
                <a:lnTo>
                  <a:pt x="464" y="18"/>
                </a:lnTo>
                <a:lnTo>
                  <a:pt x="468" y="22"/>
                </a:lnTo>
                <a:lnTo>
                  <a:pt x="472" y="30"/>
                </a:lnTo>
                <a:lnTo>
                  <a:pt x="472" y="30"/>
                </a:lnTo>
                <a:lnTo>
                  <a:pt x="474" y="40"/>
                </a:lnTo>
                <a:lnTo>
                  <a:pt x="474" y="40"/>
                </a:lnTo>
                <a:lnTo>
                  <a:pt x="472" y="46"/>
                </a:lnTo>
                <a:lnTo>
                  <a:pt x="472" y="46"/>
                </a:lnTo>
                <a:lnTo>
                  <a:pt x="474" y="52"/>
                </a:lnTo>
                <a:lnTo>
                  <a:pt x="476" y="58"/>
                </a:lnTo>
                <a:lnTo>
                  <a:pt x="480" y="70"/>
                </a:lnTo>
                <a:lnTo>
                  <a:pt x="480" y="70"/>
                </a:lnTo>
                <a:lnTo>
                  <a:pt x="484" y="78"/>
                </a:lnTo>
                <a:lnTo>
                  <a:pt x="490" y="86"/>
                </a:lnTo>
                <a:lnTo>
                  <a:pt x="490" y="86"/>
                </a:lnTo>
                <a:lnTo>
                  <a:pt x="490" y="86"/>
                </a:lnTo>
                <a:lnTo>
                  <a:pt x="490" y="8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6" name="Freeform 356"/>
          <p:cNvSpPr>
            <a:spLocks noChangeAspect="1"/>
          </p:cNvSpPr>
          <p:nvPr/>
        </p:nvSpPr>
        <p:spPr bwMode="auto">
          <a:xfrm>
            <a:off x="10187102" y="4705370"/>
            <a:ext cx="148267" cy="105905"/>
          </a:xfrm>
          <a:custGeom>
            <a:avLst/>
            <a:gdLst/>
            <a:ahLst/>
            <a:cxnLst>
              <a:cxn ang="0">
                <a:pos x="202" y="36"/>
              </a:cxn>
              <a:cxn ang="0">
                <a:pos x="192" y="30"/>
              </a:cxn>
              <a:cxn ang="0">
                <a:pos x="182" y="32"/>
              </a:cxn>
              <a:cxn ang="0">
                <a:pos x="186" y="46"/>
              </a:cxn>
              <a:cxn ang="0">
                <a:pos x="180" y="46"/>
              </a:cxn>
              <a:cxn ang="0">
                <a:pos x="172" y="46"/>
              </a:cxn>
              <a:cxn ang="0">
                <a:pos x="168" y="56"/>
              </a:cxn>
              <a:cxn ang="0">
                <a:pos x="144" y="64"/>
              </a:cxn>
              <a:cxn ang="0">
                <a:pos x="140" y="76"/>
              </a:cxn>
              <a:cxn ang="0">
                <a:pos x="148" y="82"/>
              </a:cxn>
              <a:cxn ang="0">
                <a:pos x="146" y="102"/>
              </a:cxn>
              <a:cxn ang="0">
                <a:pos x="132" y="106"/>
              </a:cxn>
              <a:cxn ang="0">
                <a:pos x="120" y="118"/>
              </a:cxn>
              <a:cxn ang="0">
                <a:pos x="124" y="124"/>
              </a:cxn>
              <a:cxn ang="0">
                <a:pos x="120" y="138"/>
              </a:cxn>
              <a:cxn ang="0">
                <a:pos x="118" y="148"/>
              </a:cxn>
              <a:cxn ang="0">
                <a:pos x="110" y="148"/>
              </a:cxn>
              <a:cxn ang="0">
                <a:pos x="100" y="142"/>
              </a:cxn>
              <a:cxn ang="0">
                <a:pos x="94" y="138"/>
              </a:cxn>
              <a:cxn ang="0">
                <a:pos x="94" y="144"/>
              </a:cxn>
              <a:cxn ang="0">
                <a:pos x="82" y="132"/>
              </a:cxn>
              <a:cxn ang="0">
                <a:pos x="72" y="120"/>
              </a:cxn>
              <a:cxn ang="0">
                <a:pos x="64" y="136"/>
              </a:cxn>
              <a:cxn ang="0">
                <a:pos x="52" y="142"/>
              </a:cxn>
              <a:cxn ang="0">
                <a:pos x="36" y="134"/>
              </a:cxn>
              <a:cxn ang="0">
                <a:pos x="32" y="140"/>
              </a:cxn>
              <a:cxn ang="0">
                <a:pos x="14" y="140"/>
              </a:cxn>
              <a:cxn ang="0">
                <a:pos x="6" y="132"/>
              </a:cxn>
              <a:cxn ang="0">
                <a:pos x="14" y="128"/>
              </a:cxn>
              <a:cxn ang="0">
                <a:pos x="26" y="128"/>
              </a:cxn>
              <a:cxn ang="0">
                <a:pos x="32" y="120"/>
              </a:cxn>
              <a:cxn ang="0">
                <a:pos x="24" y="112"/>
              </a:cxn>
              <a:cxn ang="0">
                <a:pos x="16" y="104"/>
              </a:cxn>
              <a:cxn ang="0">
                <a:pos x="10" y="98"/>
              </a:cxn>
              <a:cxn ang="0">
                <a:pos x="6" y="86"/>
              </a:cxn>
              <a:cxn ang="0">
                <a:pos x="6" y="72"/>
              </a:cxn>
              <a:cxn ang="0">
                <a:pos x="8" y="64"/>
              </a:cxn>
              <a:cxn ang="0">
                <a:pos x="2" y="64"/>
              </a:cxn>
              <a:cxn ang="0">
                <a:pos x="0" y="58"/>
              </a:cxn>
              <a:cxn ang="0">
                <a:pos x="14" y="40"/>
              </a:cxn>
              <a:cxn ang="0">
                <a:pos x="36" y="38"/>
              </a:cxn>
              <a:cxn ang="0">
                <a:pos x="70" y="42"/>
              </a:cxn>
              <a:cxn ang="0">
                <a:pos x="84" y="28"/>
              </a:cxn>
              <a:cxn ang="0">
                <a:pos x="106" y="18"/>
              </a:cxn>
              <a:cxn ang="0">
                <a:pos x="124" y="24"/>
              </a:cxn>
              <a:cxn ang="0">
                <a:pos x="132" y="18"/>
              </a:cxn>
              <a:cxn ang="0">
                <a:pos x="140" y="12"/>
              </a:cxn>
              <a:cxn ang="0">
                <a:pos x="160" y="14"/>
              </a:cxn>
              <a:cxn ang="0">
                <a:pos x="168" y="4"/>
              </a:cxn>
              <a:cxn ang="0">
                <a:pos x="176" y="2"/>
              </a:cxn>
              <a:cxn ang="0">
                <a:pos x="190" y="6"/>
              </a:cxn>
              <a:cxn ang="0">
                <a:pos x="196" y="22"/>
              </a:cxn>
              <a:cxn ang="0">
                <a:pos x="206" y="34"/>
              </a:cxn>
            </a:cxnLst>
            <a:rect l="0" t="0" r="r" b="b"/>
            <a:pathLst>
              <a:path w="206" h="148">
                <a:moveTo>
                  <a:pt x="206" y="34"/>
                </a:moveTo>
                <a:lnTo>
                  <a:pt x="206" y="34"/>
                </a:lnTo>
                <a:lnTo>
                  <a:pt x="206" y="34"/>
                </a:lnTo>
                <a:lnTo>
                  <a:pt x="202" y="36"/>
                </a:lnTo>
                <a:lnTo>
                  <a:pt x="202" y="36"/>
                </a:lnTo>
                <a:lnTo>
                  <a:pt x="200" y="36"/>
                </a:lnTo>
                <a:lnTo>
                  <a:pt x="196" y="34"/>
                </a:lnTo>
                <a:lnTo>
                  <a:pt x="192" y="30"/>
                </a:lnTo>
                <a:lnTo>
                  <a:pt x="192" y="30"/>
                </a:lnTo>
                <a:lnTo>
                  <a:pt x="188" y="28"/>
                </a:lnTo>
                <a:lnTo>
                  <a:pt x="188" y="28"/>
                </a:lnTo>
                <a:lnTo>
                  <a:pt x="182" y="32"/>
                </a:lnTo>
                <a:lnTo>
                  <a:pt x="182" y="32"/>
                </a:lnTo>
                <a:lnTo>
                  <a:pt x="182" y="38"/>
                </a:lnTo>
                <a:lnTo>
                  <a:pt x="182" y="38"/>
                </a:lnTo>
                <a:lnTo>
                  <a:pt x="186" y="46"/>
                </a:lnTo>
                <a:lnTo>
                  <a:pt x="186" y="46"/>
                </a:lnTo>
                <a:lnTo>
                  <a:pt x="184" y="48"/>
                </a:lnTo>
                <a:lnTo>
                  <a:pt x="184" y="48"/>
                </a:lnTo>
                <a:lnTo>
                  <a:pt x="180" y="46"/>
                </a:lnTo>
                <a:lnTo>
                  <a:pt x="180" y="46"/>
                </a:lnTo>
                <a:lnTo>
                  <a:pt x="176" y="46"/>
                </a:lnTo>
                <a:lnTo>
                  <a:pt x="172" y="46"/>
                </a:lnTo>
                <a:lnTo>
                  <a:pt x="172" y="46"/>
                </a:lnTo>
                <a:lnTo>
                  <a:pt x="172" y="50"/>
                </a:lnTo>
                <a:lnTo>
                  <a:pt x="172" y="52"/>
                </a:lnTo>
                <a:lnTo>
                  <a:pt x="172" y="52"/>
                </a:lnTo>
                <a:lnTo>
                  <a:pt x="168" y="56"/>
                </a:lnTo>
                <a:lnTo>
                  <a:pt x="168" y="56"/>
                </a:lnTo>
                <a:lnTo>
                  <a:pt x="156" y="60"/>
                </a:lnTo>
                <a:lnTo>
                  <a:pt x="148" y="62"/>
                </a:lnTo>
                <a:lnTo>
                  <a:pt x="144" y="64"/>
                </a:lnTo>
                <a:lnTo>
                  <a:pt x="144" y="64"/>
                </a:lnTo>
                <a:lnTo>
                  <a:pt x="140" y="70"/>
                </a:lnTo>
                <a:lnTo>
                  <a:pt x="140" y="70"/>
                </a:lnTo>
                <a:lnTo>
                  <a:pt x="140" y="76"/>
                </a:lnTo>
                <a:lnTo>
                  <a:pt x="140" y="76"/>
                </a:lnTo>
                <a:lnTo>
                  <a:pt x="144" y="78"/>
                </a:lnTo>
                <a:lnTo>
                  <a:pt x="148" y="82"/>
                </a:lnTo>
                <a:lnTo>
                  <a:pt x="148" y="82"/>
                </a:lnTo>
                <a:lnTo>
                  <a:pt x="150" y="90"/>
                </a:lnTo>
                <a:lnTo>
                  <a:pt x="148" y="96"/>
                </a:lnTo>
                <a:lnTo>
                  <a:pt x="148" y="96"/>
                </a:lnTo>
                <a:lnTo>
                  <a:pt x="146" y="102"/>
                </a:lnTo>
                <a:lnTo>
                  <a:pt x="144" y="106"/>
                </a:lnTo>
                <a:lnTo>
                  <a:pt x="144" y="106"/>
                </a:lnTo>
                <a:lnTo>
                  <a:pt x="138" y="106"/>
                </a:lnTo>
                <a:lnTo>
                  <a:pt x="132" y="106"/>
                </a:lnTo>
                <a:lnTo>
                  <a:pt x="132" y="106"/>
                </a:lnTo>
                <a:lnTo>
                  <a:pt x="124" y="112"/>
                </a:lnTo>
                <a:lnTo>
                  <a:pt x="122" y="114"/>
                </a:lnTo>
                <a:lnTo>
                  <a:pt x="120" y="118"/>
                </a:lnTo>
                <a:lnTo>
                  <a:pt x="120" y="118"/>
                </a:lnTo>
                <a:lnTo>
                  <a:pt x="122" y="120"/>
                </a:lnTo>
                <a:lnTo>
                  <a:pt x="124" y="124"/>
                </a:lnTo>
                <a:lnTo>
                  <a:pt x="124" y="124"/>
                </a:lnTo>
                <a:lnTo>
                  <a:pt x="122" y="126"/>
                </a:lnTo>
                <a:lnTo>
                  <a:pt x="120" y="130"/>
                </a:lnTo>
                <a:lnTo>
                  <a:pt x="120" y="130"/>
                </a:lnTo>
                <a:lnTo>
                  <a:pt x="120" y="138"/>
                </a:lnTo>
                <a:lnTo>
                  <a:pt x="122" y="142"/>
                </a:lnTo>
                <a:lnTo>
                  <a:pt x="120" y="144"/>
                </a:lnTo>
                <a:lnTo>
                  <a:pt x="120" y="144"/>
                </a:lnTo>
                <a:lnTo>
                  <a:pt x="118" y="148"/>
                </a:lnTo>
                <a:lnTo>
                  <a:pt x="114" y="148"/>
                </a:lnTo>
                <a:lnTo>
                  <a:pt x="114" y="148"/>
                </a:lnTo>
                <a:lnTo>
                  <a:pt x="110" y="148"/>
                </a:lnTo>
                <a:lnTo>
                  <a:pt x="110" y="148"/>
                </a:lnTo>
                <a:lnTo>
                  <a:pt x="108" y="146"/>
                </a:lnTo>
                <a:lnTo>
                  <a:pt x="104" y="142"/>
                </a:lnTo>
                <a:lnTo>
                  <a:pt x="104" y="142"/>
                </a:lnTo>
                <a:lnTo>
                  <a:pt x="100" y="142"/>
                </a:lnTo>
                <a:lnTo>
                  <a:pt x="100" y="142"/>
                </a:lnTo>
                <a:lnTo>
                  <a:pt x="98" y="138"/>
                </a:lnTo>
                <a:lnTo>
                  <a:pt x="98" y="138"/>
                </a:lnTo>
                <a:lnTo>
                  <a:pt x="94" y="138"/>
                </a:lnTo>
                <a:lnTo>
                  <a:pt x="94" y="138"/>
                </a:lnTo>
                <a:lnTo>
                  <a:pt x="94" y="140"/>
                </a:lnTo>
                <a:lnTo>
                  <a:pt x="94" y="144"/>
                </a:lnTo>
                <a:lnTo>
                  <a:pt x="94" y="144"/>
                </a:lnTo>
                <a:lnTo>
                  <a:pt x="88" y="144"/>
                </a:lnTo>
                <a:lnTo>
                  <a:pt x="88" y="144"/>
                </a:lnTo>
                <a:lnTo>
                  <a:pt x="84" y="140"/>
                </a:lnTo>
                <a:lnTo>
                  <a:pt x="82" y="132"/>
                </a:lnTo>
                <a:lnTo>
                  <a:pt x="78" y="126"/>
                </a:lnTo>
                <a:lnTo>
                  <a:pt x="74" y="120"/>
                </a:lnTo>
                <a:lnTo>
                  <a:pt x="74" y="120"/>
                </a:lnTo>
                <a:lnTo>
                  <a:pt x="72" y="120"/>
                </a:lnTo>
                <a:lnTo>
                  <a:pt x="72" y="120"/>
                </a:lnTo>
                <a:lnTo>
                  <a:pt x="68" y="124"/>
                </a:lnTo>
                <a:lnTo>
                  <a:pt x="66" y="130"/>
                </a:lnTo>
                <a:lnTo>
                  <a:pt x="64" y="136"/>
                </a:lnTo>
                <a:lnTo>
                  <a:pt x="62" y="140"/>
                </a:lnTo>
                <a:lnTo>
                  <a:pt x="62" y="140"/>
                </a:lnTo>
                <a:lnTo>
                  <a:pt x="58" y="140"/>
                </a:lnTo>
                <a:lnTo>
                  <a:pt x="52" y="142"/>
                </a:lnTo>
                <a:lnTo>
                  <a:pt x="40" y="140"/>
                </a:lnTo>
                <a:lnTo>
                  <a:pt x="40" y="140"/>
                </a:lnTo>
                <a:lnTo>
                  <a:pt x="38" y="136"/>
                </a:lnTo>
                <a:lnTo>
                  <a:pt x="36" y="134"/>
                </a:lnTo>
                <a:lnTo>
                  <a:pt x="34" y="134"/>
                </a:lnTo>
                <a:lnTo>
                  <a:pt x="34" y="134"/>
                </a:lnTo>
                <a:lnTo>
                  <a:pt x="34" y="136"/>
                </a:lnTo>
                <a:lnTo>
                  <a:pt x="32" y="140"/>
                </a:lnTo>
                <a:lnTo>
                  <a:pt x="32" y="140"/>
                </a:lnTo>
                <a:lnTo>
                  <a:pt x="28" y="142"/>
                </a:lnTo>
                <a:lnTo>
                  <a:pt x="24" y="142"/>
                </a:lnTo>
                <a:lnTo>
                  <a:pt x="14" y="140"/>
                </a:lnTo>
                <a:lnTo>
                  <a:pt x="14" y="140"/>
                </a:lnTo>
                <a:lnTo>
                  <a:pt x="10" y="136"/>
                </a:lnTo>
                <a:lnTo>
                  <a:pt x="8" y="134"/>
                </a:lnTo>
                <a:lnTo>
                  <a:pt x="6" y="132"/>
                </a:lnTo>
                <a:lnTo>
                  <a:pt x="6" y="132"/>
                </a:lnTo>
                <a:lnTo>
                  <a:pt x="8" y="130"/>
                </a:lnTo>
                <a:lnTo>
                  <a:pt x="14" y="128"/>
                </a:lnTo>
                <a:lnTo>
                  <a:pt x="14" y="128"/>
                </a:lnTo>
                <a:lnTo>
                  <a:pt x="16" y="128"/>
                </a:lnTo>
                <a:lnTo>
                  <a:pt x="20" y="130"/>
                </a:lnTo>
                <a:lnTo>
                  <a:pt x="20" y="130"/>
                </a:lnTo>
                <a:lnTo>
                  <a:pt x="26" y="128"/>
                </a:lnTo>
                <a:lnTo>
                  <a:pt x="26" y="128"/>
                </a:lnTo>
                <a:lnTo>
                  <a:pt x="30" y="124"/>
                </a:lnTo>
                <a:lnTo>
                  <a:pt x="30" y="124"/>
                </a:lnTo>
                <a:lnTo>
                  <a:pt x="32" y="120"/>
                </a:lnTo>
                <a:lnTo>
                  <a:pt x="32" y="120"/>
                </a:lnTo>
                <a:lnTo>
                  <a:pt x="30" y="114"/>
                </a:lnTo>
                <a:lnTo>
                  <a:pt x="30" y="114"/>
                </a:lnTo>
                <a:lnTo>
                  <a:pt x="24" y="112"/>
                </a:lnTo>
                <a:lnTo>
                  <a:pt x="24" y="112"/>
                </a:lnTo>
                <a:lnTo>
                  <a:pt x="22" y="106"/>
                </a:lnTo>
                <a:lnTo>
                  <a:pt x="22" y="106"/>
                </a:lnTo>
                <a:lnTo>
                  <a:pt x="16" y="104"/>
                </a:lnTo>
                <a:lnTo>
                  <a:pt x="12" y="102"/>
                </a:lnTo>
                <a:lnTo>
                  <a:pt x="12" y="102"/>
                </a:lnTo>
                <a:lnTo>
                  <a:pt x="10" y="98"/>
                </a:lnTo>
                <a:lnTo>
                  <a:pt x="10" y="98"/>
                </a:lnTo>
                <a:lnTo>
                  <a:pt x="10" y="94"/>
                </a:lnTo>
                <a:lnTo>
                  <a:pt x="10" y="90"/>
                </a:lnTo>
                <a:lnTo>
                  <a:pt x="10" y="90"/>
                </a:lnTo>
                <a:lnTo>
                  <a:pt x="6" y="86"/>
                </a:lnTo>
                <a:lnTo>
                  <a:pt x="4" y="82"/>
                </a:lnTo>
                <a:lnTo>
                  <a:pt x="4" y="82"/>
                </a:lnTo>
                <a:lnTo>
                  <a:pt x="4" y="76"/>
                </a:lnTo>
                <a:lnTo>
                  <a:pt x="6" y="72"/>
                </a:lnTo>
                <a:lnTo>
                  <a:pt x="6" y="72"/>
                </a:lnTo>
                <a:lnTo>
                  <a:pt x="8" y="68"/>
                </a:lnTo>
                <a:lnTo>
                  <a:pt x="8" y="66"/>
                </a:lnTo>
                <a:lnTo>
                  <a:pt x="8" y="64"/>
                </a:lnTo>
                <a:lnTo>
                  <a:pt x="8" y="64"/>
                </a:lnTo>
                <a:lnTo>
                  <a:pt x="6" y="64"/>
                </a:lnTo>
                <a:lnTo>
                  <a:pt x="2" y="64"/>
                </a:lnTo>
                <a:lnTo>
                  <a:pt x="2" y="64"/>
                </a:lnTo>
                <a:lnTo>
                  <a:pt x="0" y="62"/>
                </a:lnTo>
                <a:lnTo>
                  <a:pt x="0" y="62"/>
                </a:lnTo>
                <a:lnTo>
                  <a:pt x="0" y="58"/>
                </a:lnTo>
                <a:lnTo>
                  <a:pt x="0" y="58"/>
                </a:lnTo>
                <a:lnTo>
                  <a:pt x="4" y="48"/>
                </a:lnTo>
                <a:lnTo>
                  <a:pt x="4" y="48"/>
                </a:lnTo>
                <a:lnTo>
                  <a:pt x="10" y="42"/>
                </a:lnTo>
                <a:lnTo>
                  <a:pt x="14" y="40"/>
                </a:lnTo>
                <a:lnTo>
                  <a:pt x="16" y="36"/>
                </a:lnTo>
                <a:lnTo>
                  <a:pt x="16" y="36"/>
                </a:lnTo>
                <a:lnTo>
                  <a:pt x="36" y="38"/>
                </a:lnTo>
                <a:lnTo>
                  <a:pt x="36" y="38"/>
                </a:lnTo>
                <a:lnTo>
                  <a:pt x="52" y="40"/>
                </a:lnTo>
                <a:lnTo>
                  <a:pt x="62" y="42"/>
                </a:lnTo>
                <a:lnTo>
                  <a:pt x="70" y="42"/>
                </a:lnTo>
                <a:lnTo>
                  <a:pt x="70" y="42"/>
                </a:lnTo>
                <a:lnTo>
                  <a:pt x="74" y="38"/>
                </a:lnTo>
                <a:lnTo>
                  <a:pt x="80" y="34"/>
                </a:lnTo>
                <a:lnTo>
                  <a:pt x="80" y="34"/>
                </a:lnTo>
                <a:lnTo>
                  <a:pt x="84" y="28"/>
                </a:lnTo>
                <a:lnTo>
                  <a:pt x="90" y="22"/>
                </a:lnTo>
                <a:lnTo>
                  <a:pt x="90" y="22"/>
                </a:lnTo>
                <a:lnTo>
                  <a:pt x="98" y="20"/>
                </a:lnTo>
                <a:lnTo>
                  <a:pt x="106" y="18"/>
                </a:lnTo>
                <a:lnTo>
                  <a:pt x="106" y="18"/>
                </a:lnTo>
                <a:lnTo>
                  <a:pt x="112" y="20"/>
                </a:lnTo>
                <a:lnTo>
                  <a:pt x="118" y="22"/>
                </a:lnTo>
                <a:lnTo>
                  <a:pt x="124" y="24"/>
                </a:lnTo>
                <a:lnTo>
                  <a:pt x="128" y="24"/>
                </a:lnTo>
                <a:lnTo>
                  <a:pt x="128" y="24"/>
                </a:lnTo>
                <a:lnTo>
                  <a:pt x="130" y="22"/>
                </a:lnTo>
                <a:lnTo>
                  <a:pt x="132" y="18"/>
                </a:lnTo>
                <a:lnTo>
                  <a:pt x="134" y="14"/>
                </a:lnTo>
                <a:lnTo>
                  <a:pt x="134" y="14"/>
                </a:lnTo>
                <a:lnTo>
                  <a:pt x="140" y="12"/>
                </a:lnTo>
                <a:lnTo>
                  <a:pt x="140" y="12"/>
                </a:lnTo>
                <a:lnTo>
                  <a:pt x="150" y="14"/>
                </a:lnTo>
                <a:lnTo>
                  <a:pt x="156" y="16"/>
                </a:lnTo>
                <a:lnTo>
                  <a:pt x="160" y="14"/>
                </a:lnTo>
                <a:lnTo>
                  <a:pt x="160" y="14"/>
                </a:lnTo>
                <a:lnTo>
                  <a:pt x="162" y="10"/>
                </a:lnTo>
                <a:lnTo>
                  <a:pt x="162" y="6"/>
                </a:lnTo>
                <a:lnTo>
                  <a:pt x="162" y="6"/>
                </a:lnTo>
                <a:lnTo>
                  <a:pt x="168" y="4"/>
                </a:lnTo>
                <a:lnTo>
                  <a:pt x="172" y="0"/>
                </a:lnTo>
                <a:lnTo>
                  <a:pt x="172" y="0"/>
                </a:lnTo>
                <a:lnTo>
                  <a:pt x="174" y="2"/>
                </a:lnTo>
                <a:lnTo>
                  <a:pt x="176" y="2"/>
                </a:lnTo>
                <a:lnTo>
                  <a:pt x="182" y="2"/>
                </a:lnTo>
                <a:lnTo>
                  <a:pt x="182" y="2"/>
                </a:lnTo>
                <a:lnTo>
                  <a:pt x="186" y="2"/>
                </a:lnTo>
                <a:lnTo>
                  <a:pt x="190" y="6"/>
                </a:lnTo>
                <a:lnTo>
                  <a:pt x="190" y="6"/>
                </a:lnTo>
                <a:lnTo>
                  <a:pt x="194" y="14"/>
                </a:lnTo>
                <a:lnTo>
                  <a:pt x="196" y="22"/>
                </a:lnTo>
                <a:lnTo>
                  <a:pt x="196" y="22"/>
                </a:lnTo>
                <a:lnTo>
                  <a:pt x="206" y="34"/>
                </a:lnTo>
                <a:lnTo>
                  <a:pt x="206" y="34"/>
                </a:lnTo>
                <a:lnTo>
                  <a:pt x="206" y="34"/>
                </a:lnTo>
                <a:lnTo>
                  <a:pt x="206" y="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7" name="Freeform 358"/>
          <p:cNvSpPr>
            <a:spLocks noChangeAspect="1"/>
          </p:cNvSpPr>
          <p:nvPr/>
        </p:nvSpPr>
        <p:spPr bwMode="auto">
          <a:xfrm>
            <a:off x="10056287" y="5342453"/>
            <a:ext cx="45719" cy="60959"/>
          </a:xfrm>
          <a:custGeom>
            <a:avLst/>
            <a:gdLst/>
            <a:ahLst/>
            <a:cxnLst>
              <a:cxn ang="0">
                <a:pos x="20" y="6"/>
              </a:cxn>
              <a:cxn ang="0">
                <a:pos x="20" y="6"/>
              </a:cxn>
              <a:cxn ang="0">
                <a:pos x="20" y="10"/>
              </a:cxn>
              <a:cxn ang="0">
                <a:pos x="18" y="14"/>
              </a:cxn>
              <a:cxn ang="0">
                <a:pos x="18" y="14"/>
              </a:cxn>
              <a:cxn ang="0">
                <a:pos x="20" y="18"/>
              </a:cxn>
              <a:cxn ang="0">
                <a:pos x="18" y="22"/>
              </a:cxn>
              <a:cxn ang="0">
                <a:pos x="18" y="22"/>
              </a:cxn>
              <a:cxn ang="0">
                <a:pos x="16" y="24"/>
              </a:cxn>
              <a:cxn ang="0">
                <a:pos x="10" y="24"/>
              </a:cxn>
              <a:cxn ang="0">
                <a:pos x="6" y="24"/>
              </a:cxn>
              <a:cxn ang="0">
                <a:pos x="2" y="22"/>
              </a:cxn>
              <a:cxn ang="0">
                <a:pos x="2" y="22"/>
              </a:cxn>
              <a:cxn ang="0">
                <a:pos x="0" y="16"/>
              </a:cxn>
              <a:cxn ang="0">
                <a:pos x="0" y="8"/>
              </a:cxn>
              <a:cxn ang="0">
                <a:pos x="0" y="8"/>
              </a:cxn>
              <a:cxn ang="0">
                <a:pos x="6" y="4"/>
              </a:cxn>
              <a:cxn ang="0">
                <a:pos x="12" y="2"/>
              </a:cxn>
              <a:cxn ang="0">
                <a:pos x="12" y="2"/>
              </a:cxn>
              <a:cxn ang="0">
                <a:pos x="14" y="0"/>
              </a:cxn>
              <a:cxn ang="0">
                <a:pos x="16" y="0"/>
              </a:cxn>
              <a:cxn ang="0">
                <a:pos x="16" y="0"/>
              </a:cxn>
              <a:cxn ang="0">
                <a:pos x="18" y="2"/>
              </a:cxn>
              <a:cxn ang="0">
                <a:pos x="20" y="6"/>
              </a:cxn>
              <a:cxn ang="0">
                <a:pos x="20" y="6"/>
              </a:cxn>
            </a:cxnLst>
            <a:rect l="0" t="0" r="r" b="b"/>
            <a:pathLst>
              <a:path w="20" h="24">
                <a:moveTo>
                  <a:pt x="20" y="6"/>
                </a:moveTo>
                <a:lnTo>
                  <a:pt x="20" y="6"/>
                </a:lnTo>
                <a:lnTo>
                  <a:pt x="20" y="10"/>
                </a:lnTo>
                <a:lnTo>
                  <a:pt x="18" y="14"/>
                </a:lnTo>
                <a:lnTo>
                  <a:pt x="18" y="14"/>
                </a:lnTo>
                <a:lnTo>
                  <a:pt x="20" y="18"/>
                </a:lnTo>
                <a:lnTo>
                  <a:pt x="18" y="22"/>
                </a:lnTo>
                <a:lnTo>
                  <a:pt x="18" y="22"/>
                </a:lnTo>
                <a:lnTo>
                  <a:pt x="16" y="24"/>
                </a:lnTo>
                <a:lnTo>
                  <a:pt x="10" y="24"/>
                </a:lnTo>
                <a:lnTo>
                  <a:pt x="6" y="24"/>
                </a:lnTo>
                <a:lnTo>
                  <a:pt x="2" y="22"/>
                </a:lnTo>
                <a:lnTo>
                  <a:pt x="2" y="22"/>
                </a:lnTo>
                <a:lnTo>
                  <a:pt x="0" y="16"/>
                </a:lnTo>
                <a:lnTo>
                  <a:pt x="0" y="8"/>
                </a:lnTo>
                <a:lnTo>
                  <a:pt x="0" y="8"/>
                </a:lnTo>
                <a:lnTo>
                  <a:pt x="6" y="4"/>
                </a:lnTo>
                <a:lnTo>
                  <a:pt x="12" y="2"/>
                </a:lnTo>
                <a:lnTo>
                  <a:pt x="12" y="2"/>
                </a:lnTo>
                <a:lnTo>
                  <a:pt x="14" y="0"/>
                </a:lnTo>
                <a:lnTo>
                  <a:pt x="16" y="0"/>
                </a:lnTo>
                <a:lnTo>
                  <a:pt x="16" y="0"/>
                </a:lnTo>
                <a:lnTo>
                  <a:pt x="18" y="2"/>
                </a:lnTo>
                <a:lnTo>
                  <a:pt x="20" y="6"/>
                </a:lnTo>
                <a:lnTo>
                  <a:pt x="20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8" name="Freeform 363"/>
          <p:cNvSpPr>
            <a:spLocks noChangeAspect="1"/>
          </p:cNvSpPr>
          <p:nvPr/>
        </p:nvSpPr>
        <p:spPr bwMode="auto">
          <a:xfrm>
            <a:off x="9732436" y="3829559"/>
            <a:ext cx="45719" cy="6096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6" y="2"/>
              </a:cxn>
              <a:cxn ang="0">
                <a:pos x="10" y="4"/>
              </a:cxn>
              <a:cxn ang="0">
                <a:pos x="10" y="6"/>
              </a:cxn>
              <a:cxn ang="0">
                <a:pos x="10" y="6"/>
              </a:cxn>
              <a:cxn ang="0">
                <a:pos x="8" y="8"/>
              </a:cxn>
              <a:cxn ang="0">
                <a:pos x="8" y="8"/>
              </a:cxn>
              <a:cxn ang="0">
                <a:pos x="6" y="10"/>
              </a:cxn>
              <a:cxn ang="0">
                <a:pos x="6" y="12"/>
              </a:cxn>
              <a:cxn ang="0">
                <a:pos x="6" y="12"/>
              </a:cxn>
              <a:cxn ang="0">
                <a:pos x="2" y="12"/>
              </a:cxn>
              <a:cxn ang="0">
                <a:pos x="2" y="12"/>
              </a:cxn>
              <a:cxn ang="0">
                <a:pos x="0" y="10"/>
              </a:cxn>
              <a:cxn ang="0">
                <a:pos x="0" y="10"/>
              </a:cxn>
              <a:cxn ang="0">
                <a:pos x="0" y="4"/>
              </a:cxn>
              <a:cxn ang="0">
                <a:pos x="0" y="4"/>
              </a:cxn>
              <a:cxn ang="0">
                <a:pos x="2" y="0"/>
              </a:cxn>
              <a:cxn ang="0">
                <a:pos x="2" y="0"/>
              </a:cxn>
            </a:cxnLst>
            <a:rect l="0" t="0" r="r" b="b"/>
            <a:pathLst>
              <a:path w="10" h="12">
                <a:moveTo>
                  <a:pt x="2" y="0"/>
                </a:moveTo>
                <a:lnTo>
                  <a:pt x="2" y="0"/>
                </a:lnTo>
                <a:lnTo>
                  <a:pt x="6" y="2"/>
                </a:lnTo>
                <a:lnTo>
                  <a:pt x="10" y="4"/>
                </a:lnTo>
                <a:lnTo>
                  <a:pt x="10" y="6"/>
                </a:lnTo>
                <a:lnTo>
                  <a:pt x="10" y="6"/>
                </a:lnTo>
                <a:lnTo>
                  <a:pt x="8" y="8"/>
                </a:lnTo>
                <a:lnTo>
                  <a:pt x="8" y="8"/>
                </a:lnTo>
                <a:lnTo>
                  <a:pt x="6" y="10"/>
                </a:lnTo>
                <a:lnTo>
                  <a:pt x="6" y="12"/>
                </a:lnTo>
                <a:lnTo>
                  <a:pt x="6" y="12"/>
                </a:lnTo>
                <a:lnTo>
                  <a:pt x="2" y="12"/>
                </a:lnTo>
                <a:lnTo>
                  <a:pt x="2" y="12"/>
                </a:lnTo>
                <a:lnTo>
                  <a:pt x="0" y="10"/>
                </a:lnTo>
                <a:lnTo>
                  <a:pt x="0" y="10"/>
                </a:lnTo>
                <a:lnTo>
                  <a:pt x="0" y="4"/>
                </a:lnTo>
                <a:lnTo>
                  <a:pt x="0" y="4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09" name="Freeform 364"/>
          <p:cNvSpPr>
            <a:spLocks noChangeAspect="1"/>
          </p:cNvSpPr>
          <p:nvPr/>
        </p:nvSpPr>
        <p:spPr bwMode="auto">
          <a:xfrm>
            <a:off x="9726086" y="3803849"/>
            <a:ext cx="45719" cy="91438"/>
          </a:xfrm>
          <a:custGeom>
            <a:avLst/>
            <a:gdLst/>
            <a:ahLst/>
            <a:cxnLst>
              <a:cxn ang="0">
                <a:pos x="12" y="20"/>
              </a:cxn>
              <a:cxn ang="0">
                <a:pos x="12" y="20"/>
              </a:cxn>
              <a:cxn ang="0">
                <a:pos x="12" y="24"/>
              </a:cxn>
              <a:cxn ang="0">
                <a:pos x="12" y="24"/>
              </a:cxn>
              <a:cxn ang="0">
                <a:pos x="8" y="24"/>
              </a:cxn>
              <a:cxn ang="0">
                <a:pos x="8" y="24"/>
              </a:cxn>
              <a:cxn ang="0">
                <a:pos x="4" y="22"/>
              </a:cxn>
              <a:cxn ang="0">
                <a:pos x="4" y="22"/>
              </a:cxn>
              <a:cxn ang="0">
                <a:pos x="4" y="16"/>
              </a:cxn>
              <a:cxn ang="0">
                <a:pos x="4" y="12"/>
              </a:cxn>
              <a:cxn ang="0">
                <a:pos x="4" y="12"/>
              </a:cxn>
              <a:cxn ang="0">
                <a:pos x="0" y="6"/>
              </a:cxn>
              <a:cxn ang="0">
                <a:pos x="0" y="6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4" y="0"/>
              </a:cxn>
              <a:cxn ang="0">
                <a:pos x="4" y="0"/>
              </a:cxn>
              <a:cxn ang="0">
                <a:pos x="6" y="2"/>
              </a:cxn>
              <a:cxn ang="0">
                <a:pos x="6" y="6"/>
              </a:cxn>
              <a:cxn ang="0">
                <a:pos x="6" y="6"/>
              </a:cxn>
              <a:cxn ang="0">
                <a:pos x="10" y="8"/>
              </a:cxn>
              <a:cxn ang="0">
                <a:pos x="10" y="8"/>
              </a:cxn>
              <a:cxn ang="0">
                <a:pos x="12" y="14"/>
              </a:cxn>
              <a:cxn ang="0">
                <a:pos x="12" y="20"/>
              </a:cxn>
              <a:cxn ang="0">
                <a:pos x="12" y="20"/>
              </a:cxn>
            </a:cxnLst>
            <a:rect l="0" t="0" r="r" b="b"/>
            <a:pathLst>
              <a:path w="12" h="24">
                <a:moveTo>
                  <a:pt x="12" y="20"/>
                </a:moveTo>
                <a:lnTo>
                  <a:pt x="12" y="20"/>
                </a:lnTo>
                <a:lnTo>
                  <a:pt x="12" y="24"/>
                </a:lnTo>
                <a:lnTo>
                  <a:pt x="12" y="24"/>
                </a:lnTo>
                <a:lnTo>
                  <a:pt x="8" y="24"/>
                </a:lnTo>
                <a:lnTo>
                  <a:pt x="8" y="24"/>
                </a:lnTo>
                <a:lnTo>
                  <a:pt x="4" y="22"/>
                </a:lnTo>
                <a:lnTo>
                  <a:pt x="4" y="22"/>
                </a:lnTo>
                <a:lnTo>
                  <a:pt x="4" y="16"/>
                </a:lnTo>
                <a:lnTo>
                  <a:pt x="4" y="12"/>
                </a:lnTo>
                <a:lnTo>
                  <a:pt x="4" y="12"/>
                </a:lnTo>
                <a:lnTo>
                  <a:pt x="0" y="6"/>
                </a:lnTo>
                <a:lnTo>
                  <a:pt x="0" y="6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4" y="0"/>
                </a:lnTo>
                <a:lnTo>
                  <a:pt x="4" y="0"/>
                </a:lnTo>
                <a:lnTo>
                  <a:pt x="6" y="2"/>
                </a:lnTo>
                <a:lnTo>
                  <a:pt x="6" y="6"/>
                </a:lnTo>
                <a:lnTo>
                  <a:pt x="6" y="6"/>
                </a:lnTo>
                <a:lnTo>
                  <a:pt x="10" y="8"/>
                </a:lnTo>
                <a:lnTo>
                  <a:pt x="10" y="8"/>
                </a:lnTo>
                <a:lnTo>
                  <a:pt x="12" y="14"/>
                </a:lnTo>
                <a:lnTo>
                  <a:pt x="12" y="20"/>
                </a:lnTo>
                <a:lnTo>
                  <a:pt x="12" y="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0" name="Freeform 365"/>
          <p:cNvSpPr>
            <a:spLocks noChangeAspect="1"/>
          </p:cNvSpPr>
          <p:nvPr/>
        </p:nvSpPr>
        <p:spPr bwMode="auto">
          <a:xfrm>
            <a:off x="9721325" y="3834967"/>
            <a:ext cx="45719" cy="76195"/>
          </a:xfrm>
          <a:custGeom>
            <a:avLst/>
            <a:gdLst/>
            <a:ahLst/>
            <a:cxnLst>
              <a:cxn ang="0">
                <a:pos x="10" y="2"/>
              </a:cxn>
              <a:cxn ang="0">
                <a:pos x="10" y="2"/>
              </a:cxn>
              <a:cxn ang="0">
                <a:pos x="10" y="6"/>
              </a:cxn>
              <a:cxn ang="0">
                <a:pos x="10" y="6"/>
              </a:cxn>
              <a:cxn ang="0">
                <a:pos x="8" y="12"/>
              </a:cxn>
              <a:cxn ang="0">
                <a:pos x="8" y="12"/>
              </a:cxn>
              <a:cxn ang="0">
                <a:pos x="6" y="14"/>
              </a:cxn>
              <a:cxn ang="0">
                <a:pos x="6" y="14"/>
              </a:cxn>
              <a:cxn ang="0">
                <a:pos x="4" y="12"/>
              </a:cxn>
              <a:cxn ang="0">
                <a:pos x="4" y="12"/>
              </a:cxn>
              <a:cxn ang="0">
                <a:pos x="2" y="6"/>
              </a:cxn>
              <a:cxn ang="0">
                <a:pos x="2" y="6"/>
              </a:cxn>
              <a:cxn ang="0">
                <a:pos x="0" y="4"/>
              </a:cxn>
              <a:cxn ang="0">
                <a:pos x="0" y="4"/>
              </a:cxn>
              <a:cxn ang="0">
                <a:pos x="2" y="0"/>
              </a:cxn>
              <a:cxn ang="0">
                <a:pos x="2" y="0"/>
              </a:cxn>
              <a:cxn ang="0">
                <a:pos x="4" y="0"/>
              </a:cxn>
              <a:cxn ang="0">
                <a:pos x="4" y="0"/>
              </a:cxn>
              <a:cxn ang="0">
                <a:pos x="10" y="2"/>
              </a:cxn>
              <a:cxn ang="0">
                <a:pos x="10" y="2"/>
              </a:cxn>
            </a:cxnLst>
            <a:rect l="0" t="0" r="r" b="b"/>
            <a:pathLst>
              <a:path w="10" h="14">
                <a:moveTo>
                  <a:pt x="10" y="2"/>
                </a:moveTo>
                <a:lnTo>
                  <a:pt x="10" y="2"/>
                </a:lnTo>
                <a:lnTo>
                  <a:pt x="10" y="6"/>
                </a:lnTo>
                <a:lnTo>
                  <a:pt x="10" y="6"/>
                </a:lnTo>
                <a:lnTo>
                  <a:pt x="8" y="12"/>
                </a:lnTo>
                <a:lnTo>
                  <a:pt x="8" y="12"/>
                </a:lnTo>
                <a:lnTo>
                  <a:pt x="6" y="14"/>
                </a:lnTo>
                <a:lnTo>
                  <a:pt x="6" y="14"/>
                </a:lnTo>
                <a:lnTo>
                  <a:pt x="4" y="12"/>
                </a:lnTo>
                <a:lnTo>
                  <a:pt x="4" y="12"/>
                </a:lnTo>
                <a:lnTo>
                  <a:pt x="2" y="6"/>
                </a:lnTo>
                <a:lnTo>
                  <a:pt x="2" y="6"/>
                </a:lnTo>
                <a:lnTo>
                  <a:pt x="0" y="4"/>
                </a:lnTo>
                <a:lnTo>
                  <a:pt x="0" y="4"/>
                </a:lnTo>
                <a:lnTo>
                  <a:pt x="2" y="0"/>
                </a:lnTo>
                <a:lnTo>
                  <a:pt x="2" y="0"/>
                </a:lnTo>
                <a:lnTo>
                  <a:pt x="4" y="0"/>
                </a:lnTo>
                <a:lnTo>
                  <a:pt x="4" y="0"/>
                </a:lnTo>
                <a:lnTo>
                  <a:pt x="10" y="2"/>
                </a:lnTo>
                <a:lnTo>
                  <a:pt x="10" y="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1" name="Freeform 366"/>
          <p:cNvSpPr>
            <a:spLocks noChangeAspect="1"/>
          </p:cNvSpPr>
          <p:nvPr/>
        </p:nvSpPr>
        <p:spPr bwMode="auto">
          <a:xfrm>
            <a:off x="9713386" y="3788283"/>
            <a:ext cx="45719" cy="137167"/>
          </a:xfrm>
          <a:custGeom>
            <a:avLst/>
            <a:gdLst/>
            <a:ahLst/>
            <a:cxnLst>
              <a:cxn ang="0">
                <a:pos x="8" y="14"/>
              </a:cxn>
              <a:cxn ang="0">
                <a:pos x="8" y="14"/>
              </a:cxn>
              <a:cxn ang="0">
                <a:pos x="6" y="20"/>
              </a:cxn>
              <a:cxn ang="0">
                <a:pos x="6" y="20"/>
              </a:cxn>
              <a:cxn ang="0">
                <a:pos x="4" y="24"/>
              </a:cxn>
              <a:cxn ang="0">
                <a:pos x="4" y="24"/>
              </a:cxn>
              <a:cxn ang="0">
                <a:pos x="2" y="26"/>
              </a:cxn>
              <a:cxn ang="0">
                <a:pos x="2" y="26"/>
              </a:cxn>
              <a:cxn ang="0">
                <a:pos x="0" y="24"/>
              </a:cxn>
              <a:cxn ang="0">
                <a:pos x="0" y="24"/>
              </a:cxn>
              <a:cxn ang="0">
                <a:pos x="0" y="18"/>
              </a:cxn>
              <a:cxn ang="0">
                <a:pos x="0" y="18"/>
              </a:cxn>
              <a:cxn ang="0">
                <a:pos x="0" y="14"/>
              </a:cxn>
              <a:cxn ang="0">
                <a:pos x="2" y="10"/>
              </a:cxn>
              <a:cxn ang="0">
                <a:pos x="2" y="10"/>
              </a:cxn>
              <a:cxn ang="0">
                <a:pos x="0" y="4"/>
              </a:cxn>
              <a:cxn ang="0">
                <a:pos x="0" y="0"/>
              </a:cxn>
              <a:cxn ang="0">
                <a:pos x="0" y="0"/>
              </a:cxn>
              <a:cxn ang="0">
                <a:pos x="2" y="2"/>
              </a:cxn>
              <a:cxn ang="0">
                <a:pos x="6" y="4"/>
              </a:cxn>
              <a:cxn ang="0">
                <a:pos x="6" y="4"/>
              </a:cxn>
              <a:cxn ang="0">
                <a:pos x="6" y="10"/>
              </a:cxn>
              <a:cxn ang="0">
                <a:pos x="8" y="14"/>
              </a:cxn>
              <a:cxn ang="0">
                <a:pos x="8" y="14"/>
              </a:cxn>
            </a:cxnLst>
            <a:rect l="0" t="0" r="r" b="b"/>
            <a:pathLst>
              <a:path w="8" h="26">
                <a:moveTo>
                  <a:pt x="8" y="14"/>
                </a:moveTo>
                <a:lnTo>
                  <a:pt x="8" y="14"/>
                </a:lnTo>
                <a:lnTo>
                  <a:pt x="6" y="20"/>
                </a:lnTo>
                <a:lnTo>
                  <a:pt x="6" y="20"/>
                </a:lnTo>
                <a:lnTo>
                  <a:pt x="4" y="24"/>
                </a:lnTo>
                <a:lnTo>
                  <a:pt x="4" y="24"/>
                </a:lnTo>
                <a:lnTo>
                  <a:pt x="2" y="26"/>
                </a:lnTo>
                <a:lnTo>
                  <a:pt x="2" y="26"/>
                </a:lnTo>
                <a:lnTo>
                  <a:pt x="0" y="24"/>
                </a:lnTo>
                <a:lnTo>
                  <a:pt x="0" y="24"/>
                </a:lnTo>
                <a:lnTo>
                  <a:pt x="0" y="18"/>
                </a:lnTo>
                <a:lnTo>
                  <a:pt x="0" y="18"/>
                </a:lnTo>
                <a:lnTo>
                  <a:pt x="0" y="14"/>
                </a:lnTo>
                <a:lnTo>
                  <a:pt x="2" y="10"/>
                </a:lnTo>
                <a:lnTo>
                  <a:pt x="2" y="10"/>
                </a:lnTo>
                <a:lnTo>
                  <a:pt x="0" y="4"/>
                </a:lnTo>
                <a:lnTo>
                  <a:pt x="0" y="0"/>
                </a:lnTo>
                <a:lnTo>
                  <a:pt x="0" y="0"/>
                </a:lnTo>
                <a:lnTo>
                  <a:pt x="2" y="2"/>
                </a:lnTo>
                <a:lnTo>
                  <a:pt x="6" y="4"/>
                </a:lnTo>
                <a:lnTo>
                  <a:pt x="6" y="4"/>
                </a:lnTo>
                <a:lnTo>
                  <a:pt x="6" y="10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2" name="Freeform 367"/>
          <p:cNvSpPr>
            <a:spLocks noChangeAspect="1"/>
          </p:cNvSpPr>
          <p:nvPr/>
        </p:nvSpPr>
        <p:spPr bwMode="auto">
          <a:xfrm>
            <a:off x="9682905" y="3847980"/>
            <a:ext cx="76202" cy="45719"/>
          </a:xfrm>
          <a:custGeom>
            <a:avLst/>
            <a:gdLst/>
            <a:ahLst/>
            <a:cxnLst>
              <a:cxn ang="0">
                <a:pos x="12" y="4"/>
              </a:cxn>
              <a:cxn ang="0">
                <a:pos x="12" y="4"/>
              </a:cxn>
              <a:cxn ang="0">
                <a:pos x="14" y="8"/>
              </a:cxn>
              <a:cxn ang="0">
                <a:pos x="14" y="8"/>
              </a:cxn>
              <a:cxn ang="0">
                <a:pos x="12" y="8"/>
              </a:cxn>
              <a:cxn ang="0">
                <a:pos x="10" y="8"/>
              </a:cxn>
              <a:cxn ang="0">
                <a:pos x="10" y="8"/>
              </a:cxn>
              <a:cxn ang="0">
                <a:pos x="6" y="8"/>
              </a:cxn>
              <a:cxn ang="0">
                <a:pos x="6" y="8"/>
              </a:cxn>
              <a:cxn ang="0">
                <a:pos x="0" y="4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6" y="2"/>
              </a:cxn>
              <a:cxn ang="0">
                <a:pos x="12" y="4"/>
              </a:cxn>
              <a:cxn ang="0">
                <a:pos x="12" y="4"/>
              </a:cxn>
            </a:cxnLst>
            <a:rect l="0" t="0" r="r" b="b"/>
            <a:pathLst>
              <a:path w="14" h="8">
                <a:moveTo>
                  <a:pt x="12" y="4"/>
                </a:moveTo>
                <a:lnTo>
                  <a:pt x="12" y="4"/>
                </a:lnTo>
                <a:lnTo>
                  <a:pt x="14" y="8"/>
                </a:lnTo>
                <a:lnTo>
                  <a:pt x="14" y="8"/>
                </a:lnTo>
                <a:lnTo>
                  <a:pt x="12" y="8"/>
                </a:lnTo>
                <a:lnTo>
                  <a:pt x="10" y="8"/>
                </a:lnTo>
                <a:lnTo>
                  <a:pt x="10" y="8"/>
                </a:lnTo>
                <a:lnTo>
                  <a:pt x="6" y="8"/>
                </a:lnTo>
                <a:lnTo>
                  <a:pt x="6" y="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6" y="2"/>
                </a:lnTo>
                <a:lnTo>
                  <a:pt x="12" y="4"/>
                </a:lnTo>
                <a:lnTo>
                  <a:pt x="12" y="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3" name="Freeform 368"/>
          <p:cNvSpPr>
            <a:spLocks noChangeAspect="1"/>
          </p:cNvSpPr>
          <p:nvPr/>
        </p:nvSpPr>
        <p:spPr bwMode="auto">
          <a:xfrm>
            <a:off x="9719737" y="3814642"/>
            <a:ext cx="45719" cy="83821"/>
          </a:xfrm>
          <a:custGeom>
            <a:avLst/>
            <a:gdLst/>
            <a:ahLst/>
            <a:cxnLst>
              <a:cxn ang="0">
                <a:pos x="16" y="18"/>
              </a:cxn>
              <a:cxn ang="0">
                <a:pos x="16" y="18"/>
              </a:cxn>
              <a:cxn ang="0">
                <a:pos x="16" y="26"/>
              </a:cxn>
              <a:cxn ang="0">
                <a:pos x="16" y="26"/>
              </a:cxn>
              <a:cxn ang="0">
                <a:pos x="14" y="30"/>
              </a:cxn>
              <a:cxn ang="0">
                <a:pos x="14" y="32"/>
              </a:cxn>
              <a:cxn ang="0">
                <a:pos x="14" y="32"/>
              </a:cxn>
              <a:cxn ang="0">
                <a:pos x="12" y="32"/>
              </a:cxn>
              <a:cxn ang="0">
                <a:pos x="12" y="32"/>
              </a:cxn>
              <a:cxn ang="0">
                <a:pos x="12" y="32"/>
              </a:cxn>
              <a:cxn ang="0">
                <a:pos x="8" y="32"/>
              </a:cxn>
              <a:cxn ang="0">
                <a:pos x="8" y="32"/>
              </a:cxn>
              <a:cxn ang="0">
                <a:pos x="8" y="30"/>
              </a:cxn>
              <a:cxn ang="0">
                <a:pos x="8" y="30"/>
              </a:cxn>
              <a:cxn ang="0">
                <a:pos x="10" y="24"/>
              </a:cxn>
              <a:cxn ang="0">
                <a:pos x="10" y="24"/>
              </a:cxn>
              <a:cxn ang="0">
                <a:pos x="8" y="20"/>
              </a:cxn>
              <a:cxn ang="0">
                <a:pos x="6" y="16"/>
              </a:cxn>
              <a:cxn ang="0">
                <a:pos x="6" y="16"/>
              </a:cxn>
              <a:cxn ang="0">
                <a:pos x="2" y="14"/>
              </a:cxn>
              <a:cxn ang="0">
                <a:pos x="0" y="10"/>
              </a:cxn>
              <a:cxn ang="0">
                <a:pos x="0" y="10"/>
              </a:cxn>
              <a:cxn ang="0">
                <a:pos x="0" y="6"/>
              </a:cxn>
              <a:cxn ang="0">
                <a:pos x="0" y="6"/>
              </a:cxn>
              <a:cxn ang="0">
                <a:pos x="2" y="2"/>
              </a:cxn>
              <a:cxn ang="0">
                <a:pos x="6" y="0"/>
              </a:cxn>
              <a:cxn ang="0">
                <a:pos x="6" y="0"/>
              </a:cxn>
              <a:cxn ang="0">
                <a:pos x="10" y="2"/>
              </a:cxn>
              <a:cxn ang="0">
                <a:pos x="12" y="8"/>
              </a:cxn>
              <a:cxn ang="0">
                <a:pos x="12" y="8"/>
              </a:cxn>
              <a:cxn ang="0">
                <a:pos x="16" y="18"/>
              </a:cxn>
              <a:cxn ang="0">
                <a:pos x="16" y="18"/>
              </a:cxn>
            </a:cxnLst>
            <a:rect l="0" t="0" r="r" b="b"/>
            <a:pathLst>
              <a:path w="16" h="32">
                <a:moveTo>
                  <a:pt x="16" y="18"/>
                </a:moveTo>
                <a:lnTo>
                  <a:pt x="16" y="18"/>
                </a:lnTo>
                <a:lnTo>
                  <a:pt x="16" y="26"/>
                </a:lnTo>
                <a:lnTo>
                  <a:pt x="16" y="26"/>
                </a:lnTo>
                <a:lnTo>
                  <a:pt x="14" y="30"/>
                </a:lnTo>
                <a:lnTo>
                  <a:pt x="14" y="32"/>
                </a:lnTo>
                <a:lnTo>
                  <a:pt x="14" y="32"/>
                </a:lnTo>
                <a:lnTo>
                  <a:pt x="12" y="32"/>
                </a:lnTo>
                <a:lnTo>
                  <a:pt x="12" y="32"/>
                </a:lnTo>
                <a:lnTo>
                  <a:pt x="12" y="32"/>
                </a:lnTo>
                <a:lnTo>
                  <a:pt x="8" y="32"/>
                </a:lnTo>
                <a:lnTo>
                  <a:pt x="8" y="32"/>
                </a:lnTo>
                <a:lnTo>
                  <a:pt x="8" y="30"/>
                </a:lnTo>
                <a:lnTo>
                  <a:pt x="8" y="30"/>
                </a:lnTo>
                <a:lnTo>
                  <a:pt x="10" y="24"/>
                </a:lnTo>
                <a:lnTo>
                  <a:pt x="10" y="24"/>
                </a:lnTo>
                <a:lnTo>
                  <a:pt x="8" y="20"/>
                </a:ln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10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6" y="0"/>
                </a:lnTo>
                <a:lnTo>
                  <a:pt x="10" y="2"/>
                </a:lnTo>
                <a:lnTo>
                  <a:pt x="12" y="8"/>
                </a:lnTo>
                <a:lnTo>
                  <a:pt x="12" y="8"/>
                </a:lnTo>
                <a:lnTo>
                  <a:pt x="16" y="18"/>
                </a:lnTo>
                <a:lnTo>
                  <a:pt x="16" y="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4" name="Freeform 369"/>
          <p:cNvSpPr>
            <a:spLocks noChangeAspect="1"/>
          </p:cNvSpPr>
          <p:nvPr/>
        </p:nvSpPr>
        <p:spPr bwMode="auto">
          <a:xfrm>
            <a:off x="9832450" y="3925072"/>
            <a:ext cx="45719" cy="105152"/>
          </a:xfrm>
          <a:custGeom>
            <a:avLst/>
            <a:gdLst/>
            <a:ahLst/>
            <a:cxnLst>
              <a:cxn ang="0">
                <a:pos x="28" y="22"/>
              </a:cxn>
              <a:cxn ang="0">
                <a:pos x="28" y="22"/>
              </a:cxn>
              <a:cxn ang="0">
                <a:pos x="26" y="26"/>
              </a:cxn>
              <a:cxn ang="0">
                <a:pos x="26" y="26"/>
              </a:cxn>
              <a:cxn ang="0">
                <a:pos x="24" y="32"/>
              </a:cxn>
              <a:cxn ang="0">
                <a:pos x="24" y="32"/>
              </a:cxn>
              <a:cxn ang="0">
                <a:pos x="22" y="34"/>
              </a:cxn>
              <a:cxn ang="0">
                <a:pos x="22" y="34"/>
              </a:cxn>
              <a:cxn ang="0">
                <a:pos x="22" y="44"/>
              </a:cxn>
              <a:cxn ang="0">
                <a:pos x="22" y="44"/>
              </a:cxn>
              <a:cxn ang="0">
                <a:pos x="18" y="50"/>
              </a:cxn>
              <a:cxn ang="0">
                <a:pos x="18" y="50"/>
              </a:cxn>
              <a:cxn ang="0">
                <a:pos x="16" y="58"/>
              </a:cxn>
              <a:cxn ang="0">
                <a:pos x="16" y="58"/>
              </a:cxn>
              <a:cxn ang="0">
                <a:pos x="10" y="64"/>
              </a:cxn>
              <a:cxn ang="0">
                <a:pos x="6" y="68"/>
              </a:cxn>
              <a:cxn ang="0">
                <a:pos x="2" y="68"/>
              </a:cxn>
              <a:cxn ang="0">
                <a:pos x="2" y="68"/>
              </a:cxn>
              <a:cxn ang="0">
                <a:pos x="2" y="64"/>
              </a:cxn>
              <a:cxn ang="0">
                <a:pos x="4" y="58"/>
              </a:cxn>
              <a:cxn ang="0">
                <a:pos x="10" y="50"/>
              </a:cxn>
              <a:cxn ang="0">
                <a:pos x="10" y="50"/>
              </a:cxn>
              <a:cxn ang="0">
                <a:pos x="12" y="42"/>
              </a:cxn>
              <a:cxn ang="0">
                <a:pos x="12" y="42"/>
              </a:cxn>
              <a:cxn ang="0">
                <a:pos x="12" y="40"/>
              </a:cxn>
              <a:cxn ang="0">
                <a:pos x="12" y="38"/>
              </a:cxn>
              <a:cxn ang="0">
                <a:pos x="12" y="38"/>
              </a:cxn>
              <a:cxn ang="0">
                <a:pos x="8" y="40"/>
              </a:cxn>
              <a:cxn ang="0">
                <a:pos x="4" y="42"/>
              </a:cxn>
              <a:cxn ang="0">
                <a:pos x="4" y="42"/>
              </a:cxn>
              <a:cxn ang="0">
                <a:pos x="2" y="38"/>
              </a:cxn>
              <a:cxn ang="0">
                <a:pos x="2" y="38"/>
              </a:cxn>
              <a:cxn ang="0">
                <a:pos x="0" y="32"/>
              </a:cxn>
              <a:cxn ang="0">
                <a:pos x="0" y="32"/>
              </a:cxn>
              <a:cxn ang="0">
                <a:pos x="2" y="30"/>
              </a:cxn>
              <a:cxn ang="0">
                <a:pos x="6" y="30"/>
              </a:cxn>
              <a:cxn ang="0">
                <a:pos x="10" y="28"/>
              </a:cxn>
              <a:cxn ang="0">
                <a:pos x="12" y="26"/>
              </a:cxn>
              <a:cxn ang="0">
                <a:pos x="12" y="26"/>
              </a:cxn>
              <a:cxn ang="0">
                <a:pos x="12" y="24"/>
              </a:cxn>
              <a:cxn ang="0">
                <a:pos x="10" y="20"/>
              </a:cxn>
              <a:cxn ang="0">
                <a:pos x="10" y="20"/>
              </a:cxn>
              <a:cxn ang="0">
                <a:pos x="10" y="14"/>
              </a:cxn>
              <a:cxn ang="0">
                <a:pos x="10" y="14"/>
              </a:cxn>
              <a:cxn ang="0">
                <a:pos x="10" y="10"/>
              </a:cxn>
              <a:cxn ang="0">
                <a:pos x="10" y="10"/>
              </a:cxn>
              <a:cxn ang="0">
                <a:pos x="12" y="6"/>
              </a:cxn>
              <a:cxn ang="0">
                <a:pos x="12" y="6"/>
              </a:cxn>
              <a:cxn ang="0">
                <a:pos x="18" y="4"/>
              </a:cxn>
              <a:cxn ang="0">
                <a:pos x="18" y="4"/>
              </a:cxn>
              <a:cxn ang="0">
                <a:pos x="20" y="2"/>
              </a:cxn>
              <a:cxn ang="0">
                <a:pos x="22" y="0"/>
              </a:cxn>
              <a:cxn ang="0">
                <a:pos x="22" y="0"/>
              </a:cxn>
              <a:cxn ang="0">
                <a:pos x="24" y="0"/>
              </a:cxn>
              <a:cxn ang="0">
                <a:pos x="24" y="0"/>
              </a:cxn>
              <a:cxn ang="0">
                <a:pos x="24" y="4"/>
              </a:cxn>
              <a:cxn ang="0">
                <a:pos x="22" y="8"/>
              </a:cxn>
              <a:cxn ang="0">
                <a:pos x="20" y="12"/>
              </a:cxn>
              <a:cxn ang="0">
                <a:pos x="20" y="16"/>
              </a:cxn>
              <a:cxn ang="0">
                <a:pos x="20" y="16"/>
              </a:cxn>
              <a:cxn ang="0">
                <a:pos x="24" y="18"/>
              </a:cxn>
              <a:cxn ang="0">
                <a:pos x="28" y="22"/>
              </a:cxn>
              <a:cxn ang="0">
                <a:pos x="28" y="22"/>
              </a:cxn>
            </a:cxnLst>
            <a:rect l="0" t="0" r="r" b="b"/>
            <a:pathLst>
              <a:path w="28" h="68">
                <a:moveTo>
                  <a:pt x="28" y="22"/>
                </a:moveTo>
                <a:lnTo>
                  <a:pt x="28" y="22"/>
                </a:lnTo>
                <a:lnTo>
                  <a:pt x="26" y="26"/>
                </a:lnTo>
                <a:lnTo>
                  <a:pt x="26" y="26"/>
                </a:lnTo>
                <a:lnTo>
                  <a:pt x="24" y="32"/>
                </a:lnTo>
                <a:lnTo>
                  <a:pt x="24" y="32"/>
                </a:lnTo>
                <a:lnTo>
                  <a:pt x="22" y="34"/>
                </a:lnTo>
                <a:lnTo>
                  <a:pt x="22" y="34"/>
                </a:lnTo>
                <a:lnTo>
                  <a:pt x="22" y="44"/>
                </a:lnTo>
                <a:lnTo>
                  <a:pt x="22" y="44"/>
                </a:lnTo>
                <a:lnTo>
                  <a:pt x="18" y="50"/>
                </a:lnTo>
                <a:lnTo>
                  <a:pt x="18" y="50"/>
                </a:lnTo>
                <a:lnTo>
                  <a:pt x="16" y="58"/>
                </a:lnTo>
                <a:lnTo>
                  <a:pt x="16" y="58"/>
                </a:lnTo>
                <a:lnTo>
                  <a:pt x="10" y="64"/>
                </a:lnTo>
                <a:lnTo>
                  <a:pt x="6" y="68"/>
                </a:lnTo>
                <a:lnTo>
                  <a:pt x="2" y="68"/>
                </a:lnTo>
                <a:lnTo>
                  <a:pt x="2" y="68"/>
                </a:lnTo>
                <a:lnTo>
                  <a:pt x="2" y="64"/>
                </a:lnTo>
                <a:lnTo>
                  <a:pt x="4" y="58"/>
                </a:lnTo>
                <a:lnTo>
                  <a:pt x="10" y="50"/>
                </a:lnTo>
                <a:lnTo>
                  <a:pt x="10" y="50"/>
                </a:lnTo>
                <a:lnTo>
                  <a:pt x="12" y="42"/>
                </a:lnTo>
                <a:lnTo>
                  <a:pt x="12" y="42"/>
                </a:lnTo>
                <a:lnTo>
                  <a:pt x="12" y="40"/>
                </a:lnTo>
                <a:lnTo>
                  <a:pt x="12" y="38"/>
                </a:lnTo>
                <a:lnTo>
                  <a:pt x="12" y="38"/>
                </a:lnTo>
                <a:lnTo>
                  <a:pt x="8" y="40"/>
                </a:lnTo>
                <a:lnTo>
                  <a:pt x="4" y="42"/>
                </a:lnTo>
                <a:lnTo>
                  <a:pt x="4" y="42"/>
                </a:lnTo>
                <a:lnTo>
                  <a:pt x="2" y="38"/>
                </a:lnTo>
                <a:lnTo>
                  <a:pt x="2" y="38"/>
                </a:lnTo>
                <a:lnTo>
                  <a:pt x="0" y="32"/>
                </a:lnTo>
                <a:lnTo>
                  <a:pt x="0" y="32"/>
                </a:lnTo>
                <a:lnTo>
                  <a:pt x="2" y="30"/>
                </a:lnTo>
                <a:lnTo>
                  <a:pt x="6" y="30"/>
                </a:lnTo>
                <a:lnTo>
                  <a:pt x="10" y="28"/>
                </a:lnTo>
                <a:lnTo>
                  <a:pt x="12" y="26"/>
                </a:lnTo>
                <a:lnTo>
                  <a:pt x="12" y="26"/>
                </a:lnTo>
                <a:lnTo>
                  <a:pt x="12" y="24"/>
                </a:lnTo>
                <a:lnTo>
                  <a:pt x="10" y="20"/>
                </a:lnTo>
                <a:lnTo>
                  <a:pt x="10" y="20"/>
                </a:lnTo>
                <a:lnTo>
                  <a:pt x="10" y="14"/>
                </a:lnTo>
                <a:lnTo>
                  <a:pt x="10" y="14"/>
                </a:lnTo>
                <a:lnTo>
                  <a:pt x="10" y="10"/>
                </a:lnTo>
                <a:lnTo>
                  <a:pt x="10" y="10"/>
                </a:lnTo>
                <a:lnTo>
                  <a:pt x="12" y="6"/>
                </a:lnTo>
                <a:lnTo>
                  <a:pt x="12" y="6"/>
                </a:lnTo>
                <a:lnTo>
                  <a:pt x="18" y="4"/>
                </a:lnTo>
                <a:lnTo>
                  <a:pt x="18" y="4"/>
                </a:lnTo>
                <a:lnTo>
                  <a:pt x="20" y="2"/>
                </a:lnTo>
                <a:lnTo>
                  <a:pt x="22" y="0"/>
                </a:lnTo>
                <a:lnTo>
                  <a:pt x="22" y="0"/>
                </a:lnTo>
                <a:lnTo>
                  <a:pt x="24" y="0"/>
                </a:lnTo>
                <a:lnTo>
                  <a:pt x="24" y="0"/>
                </a:lnTo>
                <a:lnTo>
                  <a:pt x="24" y="4"/>
                </a:lnTo>
                <a:lnTo>
                  <a:pt x="22" y="8"/>
                </a:lnTo>
                <a:lnTo>
                  <a:pt x="20" y="12"/>
                </a:lnTo>
                <a:lnTo>
                  <a:pt x="20" y="16"/>
                </a:lnTo>
                <a:lnTo>
                  <a:pt x="20" y="16"/>
                </a:lnTo>
                <a:lnTo>
                  <a:pt x="24" y="18"/>
                </a:lnTo>
                <a:lnTo>
                  <a:pt x="28" y="22"/>
                </a:lnTo>
                <a:lnTo>
                  <a:pt x="28" y="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5" name="Freeform 370"/>
          <p:cNvSpPr>
            <a:spLocks noChangeAspect="1"/>
          </p:cNvSpPr>
          <p:nvPr/>
        </p:nvSpPr>
        <p:spPr bwMode="auto">
          <a:xfrm>
            <a:off x="9761011" y="4025780"/>
            <a:ext cx="45719" cy="45719"/>
          </a:xfrm>
          <a:custGeom>
            <a:avLst/>
            <a:gdLst/>
            <a:ahLst/>
            <a:cxnLst>
              <a:cxn ang="0">
                <a:pos x="10" y="6"/>
              </a:cxn>
              <a:cxn ang="0">
                <a:pos x="10" y="6"/>
              </a:cxn>
              <a:cxn ang="0">
                <a:pos x="8" y="10"/>
              </a:cxn>
              <a:cxn ang="0">
                <a:pos x="8" y="10"/>
              </a:cxn>
              <a:cxn ang="0">
                <a:pos x="4" y="10"/>
              </a:cxn>
              <a:cxn ang="0">
                <a:pos x="2" y="10"/>
              </a:cxn>
              <a:cxn ang="0">
                <a:pos x="2" y="10"/>
              </a:cxn>
              <a:cxn ang="0">
                <a:pos x="0" y="6"/>
              </a:cxn>
              <a:cxn ang="0">
                <a:pos x="0" y="6"/>
              </a:cxn>
              <a:cxn ang="0">
                <a:pos x="2" y="0"/>
              </a:cxn>
              <a:cxn ang="0">
                <a:pos x="2" y="0"/>
              </a:cxn>
              <a:cxn ang="0">
                <a:pos x="4" y="0"/>
              </a:cxn>
              <a:cxn ang="0">
                <a:pos x="4" y="0"/>
              </a:cxn>
              <a:cxn ang="0">
                <a:pos x="8" y="2"/>
              </a:cxn>
              <a:cxn ang="0">
                <a:pos x="8" y="2"/>
              </a:cxn>
              <a:cxn ang="0">
                <a:pos x="10" y="6"/>
              </a:cxn>
              <a:cxn ang="0">
                <a:pos x="10" y="6"/>
              </a:cxn>
            </a:cxnLst>
            <a:rect l="0" t="0" r="r" b="b"/>
            <a:pathLst>
              <a:path w="10" h="10">
                <a:moveTo>
                  <a:pt x="10" y="6"/>
                </a:moveTo>
                <a:lnTo>
                  <a:pt x="10" y="6"/>
                </a:lnTo>
                <a:lnTo>
                  <a:pt x="8" y="10"/>
                </a:lnTo>
                <a:lnTo>
                  <a:pt x="8" y="10"/>
                </a:lnTo>
                <a:lnTo>
                  <a:pt x="4" y="10"/>
                </a:lnTo>
                <a:lnTo>
                  <a:pt x="2" y="10"/>
                </a:lnTo>
                <a:lnTo>
                  <a:pt x="2" y="10"/>
                </a:lnTo>
                <a:lnTo>
                  <a:pt x="0" y="6"/>
                </a:lnTo>
                <a:lnTo>
                  <a:pt x="0" y="6"/>
                </a:lnTo>
                <a:lnTo>
                  <a:pt x="2" y="0"/>
                </a:lnTo>
                <a:lnTo>
                  <a:pt x="2" y="0"/>
                </a:lnTo>
                <a:lnTo>
                  <a:pt x="4" y="0"/>
                </a:lnTo>
                <a:lnTo>
                  <a:pt x="4" y="0"/>
                </a:lnTo>
                <a:lnTo>
                  <a:pt x="8" y="2"/>
                </a:lnTo>
                <a:lnTo>
                  <a:pt x="8" y="2"/>
                </a:lnTo>
                <a:lnTo>
                  <a:pt x="10" y="6"/>
                </a:lnTo>
                <a:lnTo>
                  <a:pt x="10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6" name="Freeform 371"/>
          <p:cNvSpPr>
            <a:spLocks noChangeAspect="1"/>
          </p:cNvSpPr>
          <p:nvPr/>
        </p:nvSpPr>
        <p:spPr bwMode="auto">
          <a:xfrm>
            <a:off x="9762282" y="4022605"/>
            <a:ext cx="57149" cy="45719"/>
          </a:xfrm>
          <a:custGeom>
            <a:avLst/>
            <a:gdLst/>
            <a:ahLst/>
            <a:cxnLst>
              <a:cxn ang="0">
                <a:pos x="28" y="20"/>
              </a:cxn>
              <a:cxn ang="0">
                <a:pos x="28" y="20"/>
              </a:cxn>
              <a:cxn ang="0">
                <a:pos x="28" y="22"/>
              </a:cxn>
              <a:cxn ang="0">
                <a:pos x="28" y="22"/>
              </a:cxn>
              <a:cxn ang="0">
                <a:pos x="28" y="24"/>
              </a:cxn>
              <a:cxn ang="0">
                <a:pos x="28" y="24"/>
              </a:cxn>
              <a:cxn ang="0">
                <a:pos x="24" y="26"/>
              </a:cxn>
              <a:cxn ang="0">
                <a:pos x="24" y="26"/>
              </a:cxn>
              <a:cxn ang="0">
                <a:pos x="20" y="24"/>
              </a:cxn>
              <a:cxn ang="0">
                <a:pos x="16" y="20"/>
              </a:cxn>
              <a:cxn ang="0">
                <a:pos x="16" y="20"/>
              </a:cxn>
              <a:cxn ang="0">
                <a:pos x="10" y="20"/>
              </a:cxn>
              <a:cxn ang="0">
                <a:pos x="4" y="18"/>
              </a:cxn>
              <a:cxn ang="0">
                <a:pos x="4" y="18"/>
              </a:cxn>
              <a:cxn ang="0">
                <a:pos x="0" y="14"/>
              </a:cxn>
              <a:cxn ang="0">
                <a:pos x="0" y="14"/>
              </a:cxn>
              <a:cxn ang="0">
                <a:pos x="2" y="10"/>
              </a:cxn>
              <a:cxn ang="0">
                <a:pos x="2" y="8"/>
              </a:cxn>
              <a:cxn ang="0">
                <a:pos x="2" y="8"/>
              </a:cxn>
              <a:cxn ang="0">
                <a:pos x="4" y="2"/>
              </a:cxn>
              <a:cxn ang="0">
                <a:pos x="6" y="0"/>
              </a:cxn>
              <a:cxn ang="0">
                <a:pos x="6" y="0"/>
              </a:cxn>
              <a:cxn ang="0">
                <a:pos x="10" y="0"/>
              </a:cxn>
              <a:cxn ang="0">
                <a:pos x="10" y="0"/>
              </a:cxn>
              <a:cxn ang="0">
                <a:pos x="14" y="6"/>
              </a:cxn>
              <a:cxn ang="0">
                <a:pos x="14" y="6"/>
              </a:cxn>
              <a:cxn ang="0">
                <a:pos x="12" y="12"/>
              </a:cxn>
              <a:cxn ang="0">
                <a:pos x="12" y="16"/>
              </a:cxn>
              <a:cxn ang="0">
                <a:pos x="12" y="16"/>
              </a:cxn>
              <a:cxn ang="0">
                <a:pos x="16" y="16"/>
              </a:cxn>
              <a:cxn ang="0">
                <a:pos x="20" y="18"/>
              </a:cxn>
              <a:cxn ang="0">
                <a:pos x="28" y="20"/>
              </a:cxn>
              <a:cxn ang="0">
                <a:pos x="28" y="20"/>
              </a:cxn>
            </a:cxnLst>
            <a:rect l="0" t="0" r="r" b="b"/>
            <a:pathLst>
              <a:path w="28" h="26">
                <a:moveTo>
                  <a:pt x="28" y="20"/>
                </a:moveTo>
                <a:lnTo>
                  <a:pt x="28" y="20"/>
                </a:lnTo>
                <a:lnTo>
                  <a:pt x="28" y="22"/>
                </a:lnTo>
                <a:lnTo>
                  <a:pt x="28" y="22"/>
                </a:lnTo>
                <a:lnTo>
                  <a:pt x="28" y="24"/>
                </a:lnTo>
                <a:lnTo>
                  <a:pt x="28" y="24"/>
                </a:lnTo>
                <a:lnTo>
                  <a:pt x="24" y="26"/>
                </a:lnTo>
                <a:lnTo>
                  <a:pt x="24" y="26"/>
                </a:lnTo>
                <a:lnTo>
                  <a:pt x="20" y="24"/>
                </a:lnTo>
                <a:lnTo>
                  <a:pt x="16" y="20"/>
                </a:lnTo>
                <a:lnTo>
                  <a:pt x="16" y="20"/>
                </a:lnTo>
                <a:lnTo>
                  <a:pt x="10" y="20"/>
                </a:lnTo>
                <a:lnTo>
                  <a:pt x="4" y="18"/>
                </a:lnTo>
                <a:lnTo>
                  <a:pt x="4" y="18"/>
                </a:lnTo>
                <a:lnTo>
                  <a:pt x="0" y="14"/>
                </a:lnTo>
                <a:lnTo>
                  <a:pt x="0" y="14"/>
                </a:lnTo>
                <a:lnTo>
                  <a:pt x="2" y="10"/>
                </a:lnTo>
                <a:lnTo>
                  <a:pt x="2" y="8"/>
                </a:lnTo>
                <a:lnTo>
                  <a:pt x="2" y="8"/>
                </a:lnTo>
                <a:lnTo>
                  <a:pt x="4" y="2"/>
                </a:lnTo>
                <a:lnTo>
                  <a:pt x="6" y="0"/>
                </a:lnTo>
                <a:lnTo>
                  <a:pt x="6" y="0"/>
                </a:lnTo>
                <a:lnTo>
                  <a:pt x="10" y="0"/>
                </a:lnTo>
                <a:lnTo>
                  <a:pt x="10" y="0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12" y="16"/>
                </a:lnTo>
                <a:lnTo>
                  <a:pt x="12" y="16"/>
                </a:lnTo>
                <a:lnTo>
                  <a:pt x="16" y="16"/>
                </a:lnTo>
                <a:lnTo>
                  <a:pt x="20" y="18"/>
                </a:lnTo>
                <a:lnTo>
                  <a:pt x="28" y="20"/>
                </a:lnTo>
                <a:lnTo>
                  <a:pt x="28" y="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7" name="Freeform 372"/>
          <p:cNvSpPr>
            <a:spLocks noChangeAspect="1"/>
          </p:cNvSpPr>
          <p:nvPr/>
        </p:nvSpPr>
        <p:spPr bwMode="auto">
          <a:xfrm>
            <a:off x="9659412" y="4284923"/>
            <a:ext cx="45719" cy="54866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" y="0"/>
              </a:cxn>
              <a:cxn ang="0">
                <a:pos x="12" y="6"/>
              </a:cxn>
              <a:cxn ang="0">
                <a:pos x="14" y="10"/>
              </a:cxn>
              <a:cxn ang="0">
                <a:pos x="14" y="14"/>
              </a:cxn>
              <a:cxn ang="0">
                <a:pos x="14" y="14"/>
              </a:cxn>
              <a:cxn ang="0">
                <a:pos x="12" y="16"/>
              </a:cxn>
              <a:cxn ang="0">
                <a:pos x="8" y="18"/>
              </a:cxn>
              <a:cxn ang="0">
                <a:pos x="8" y="18"/>
              </a:cxn>
              <a:cxn ang="0">
                <a:pos x="4" y="14"/>
              </a:cxn>
              <a:cxn ang="0">
                <a:pos x="0" y="10"/>
              </a:cxn>
              <a:cxn ang="0">
                <a:pos x="0" y="4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6" y="0"/>
              </a:cxn>
              <a:cxn ang="0">
                <a:pos x="6" y="0"/>
              </a:cxn>
            </a:cxnLst>
            <a:rect l="0" t="0" r="r" b="b"/>
            <a:pathLst>
              <a:path w="14" h="18">
                <a:moveTo>
                  <a:pt x="6" y="0"/>
                </a:moveTo>
                <a:lnTo>
                  <a:pt x="6" y="0"/>
                </a:lnTo>
                <a:lnTo>
                  <a:pt x="12" y="6"/>
                </a:lnTo>
                <a:lnTo>
                  <a:pt x="14" y="10"/>
                </a:lnTo>
                <a:lnTo>
                  <a:pt x="14" y="14"/>
                </a:lnTo>
                <a:lnTo>
                  <a:pt x="14" y="14"/>
                </a:lnTo>
                <a:lnTo>
                  <a:pt x="12" y="16"/>
                </a:lnTo>
                <a:lnTo>
                  <a:pt x="8" y="18"/>
                </a:lnTo>
                <a:lnTo>
                  <a:pt x="8" y="18"/>
                </a:lnTo>
                <a:lnTo>
                  <a:pt x="4" y="14"/>
                </a:lnTo>
                <a:lnTo>
                  <a:pt x="0" y="10"/>
                </a:lnTo>
                <a:lnTo>
                  <a:pt x="0" y="4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8" name="Freeform 373"/>
          <p:cNvSpPr>
            <a:spLocks noChangeAspect="1"/>
          </p:cNvSpPr>
          <p:nvPr/>
        </p:nvSpPr>
        <p:spPr bwMode="auto">
          <a:xfrm>
            <a:off x="9662272" y="4249618"/>
            <a:ext cx="50797" cy="45719"/>
          </a:xfrm>
          <a:custGeom>
            <a:avLst/>
            <a:gdLst/>
            <a:ahLst/>
            <a:cxnLst>
              <a:cxn ang="0">
                <a:pos x="30" y="4"/>
              </a:cxn>
              <a:cxn ang="0">
                <a:pos x="30" y="4"/>
              </a:cxn>
              <a:cxn ang="0">
                <a:pos x="30" y="6"/>
              </a:cxn>
              <a:cxn ang="0">
                <a:pos x="30" y="10"/>
              </a:cxn>
              <a:cxn ang="0">
                <a:pos x="30" y="10"/>
              </a:cxn>
              <a:cxn ang="0">
                <a:pos x="26" y="16"/>
              </a:cxn>
              <a:cxn ang="0">
                <a:pos x="26" y="16"/>
              </a:cxn>
              <a:cxn ang="0">
                <a:pos x="20" y="22"/>
              </a:cxn>
              <a:cxn ang="0">
                <a:pos x="20" y="22"/>
              </a:cxn>
              <a:cxn ang="0">
                <a:pos x="14" y="24"/>
              </a:cxn>
              <a:cxn ang="0">
                <a:pos x="8" y="26"/>
              </a:cxn>
              <a:cxn ang="0">
                <a:pos x="8" y="26"/>
              </a:cxn>
              <a:cxn ang="0">
                <a:pos x="4" y="26"/>
              </a:cxn>
              <a:cxn ang="0">
                <a:pos x="0" y="26"/>
              </a:cxn>
              <a:cxn ang="0">
                <a:pos x="0" y="24"/>
              </a:cxn>
              <a:cxn ang="0">
                <a:pos x="0" y="24"/>
              </a:cxn>
              <a:cxn ang="0">
                <a:pos x="0" y="22"/>
              </a:cxn>
              <a:cxn ang="0">
                <a:pos x="4" y="18"/>
              </a:cxn>
              <a:cxn ang="0">
                <a:pos x="14" y="10"/>
              </a:cxn>
              <a:cxn ang="0">
                <a:pos x="14" y="10"/>
              </a:cxn>
              <a:cxn ang="0">
                <a:pos x="20" y="4"/>
              </a:cxn>
              <a:cxn ang="0">
                <a:pos x="24" y="2"/>
              </a:cxn>
              <a:cxn ang="0">
                <a:pos x="28" y="0"/>
              </a:cxn>
              <a:cxn ang="0">
                <a:pos x="28" y="0"/>
              </a:cxn>
              <a:cxn ang="0">
                <a:pos x="30" y="4"/>
              </a:cxn>
              <a:cxn ang="0">
                <a:pos x="30" y="4"/>
              </a:cxn>
            </a:cxnLst>
            <a:rect l="0" t="0" r="r" b="b"/>
            <a:pathLst>
              <a:path w="30" h="26">
                <a:moveTo>
                  <a:pt x="30" y="4"/>
                </a:moveTo>
                <a:lnTo>
                  <a:pt x="30" y="4"/>
                </a:lnTo>
                <a:lnTo>
                  <a:pt x="30" y="6"/>
                </a:lnTo>
                <a:lnTo>
                  <a:pt x="30" y="10"/>
                </a:lnTo>
                <a:lnTo>
                  <a:pt x="30" y="10"/>
                </a:lnTo>
                <a:lnTo>
                  <a:pt x="26" y="16"/>
                </a:lnTo>
                <a:lnTo>
                  <a:pt x="26" y="16"/>
                </a:lnTo>
                <a:lnTo>
                  <a:pt x="20" y="22"/>
                </a:lnTo>
                <a:lnTo>
                  <a:pt x="20" y="22"/>
                </a:lnTo>
                <a:lnTo>
                  <a:pt x="14" y="24"/>
                </a:lnTo>
                <a:lnTo>
                  <a:pt x="8" y="26"/>
                </a:lnTo>
                <a:lnTo>
                  <a:pt x="8" y="26"/>
                </a:lnTo>
                <a:lnTo>
                  <a:pt x="4" y="26"/>
                </a:lnTo>
                <a:lnTo>
                  <a:pt x="0" y="26"/>
                </a:lnTo>
                <a:lnTo>
                  <a:pt x="0" y="24"/>
                </a:lnTo>
                <a:lnTo>
                  <a:pt x="0" y="24"/>
                </a:lnTo>
                <a:lnTo>
                  <a:pt x="0" y="22"/>
                </a:lnTo>
                <a:lnTo>
                  <a:pt x="4" y="18"/>
                </a:lnTo>
                <a:lnTo>
                  <a:pt x="14" y="10"/>
                </a:lnTo>
                <a:lnTo>
                  <a:pt x="14" y="10"/>
                </a:lnTo>
                <a:lnTo>
                  <a:pt x="20" y="4"/>
                </a:lnTo>
                <a:lnTo>
                  <a:pt x="24" y="2"/>
                </a:lnTo>
                <a:lnTo>
                  <a:pt x="28" y="0"/>
                </a:lnTo>
                <a:lnTo>
                  <a:pt x="28" y="0"/>
                </a:lnTo>
                <a:lnTo>
                  <a:pt x="30" y="4"/>
                </a:lnTo>
                <a:lnTo>
                  <a:pt x="30" y="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19" name="Freeform 374"/>
          <p:cNvSpPr>
            <a:spLocks noChangeAspect="1"/>
          </p:cNvSpPr>
          <p:nvPr/>
        </p:nvSpPr>
        <p:spPr bwMode="auto">
          <a:xfrm>
            <a:off x="9653061" y="4154365"/>
            <a:ext cx="45719" cy="45723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2" y="0"/>
              </a:cxn>
              <a:cxn ang="0">
                <a:pos x="22" y="2"/>
              </a:cxn>
              <a:cxn ang="0">
                <a:pos x="20" y="4"/>
              </a:cxn>
              <a:cxn ang="0">
                <a:pos x="18" y="8"/>
              </a:cxn>
              <a:cxn ang="0">
                <a:pos x="18" y="8"/>
              </a:cxn>
              <a:cxn ang="0">
                <a:pos x="10" y="16"/>
              </a:cxn>
              <a:cxn ang="0">
                <a:pos x="10" y="16"/>
              </a:cxn>
              <a:cxn ang="0">
                <a:pos x="4" y="22"/>
              </a:cxn>
              <a:cxn ang="0">
                <a:pos x="4" y="22"/>
              </a:cxn>
              <a:cxn ang="0">
                <a:pos x="2" y="22"/>
              </a:cxn>
              <a:cxn ang="0">
                <a:pos x="0" y="22"/>
              </a:cxn>
              <a:cxn ang="0">
                <a:pos x="0" y="22"/>
              </a:cxn>
              <a:cxn ang="0">
                <a:pos x="0" y="18"/>
              </a:cxn>
              <a:cxn ang="0">
                <a:pos x="2" y="16"/>
              </a:cxn>
              <a:cxn ang="0">
                <a:pos x="2" y="16"/>
              </a:cxn>
              <a:cxn ang="0">
                <a:pos x="8" y="12"/>
              </a:cxn>
              <a:cxn ang="0">
                <a:pos x="8" y="12"/>
              </a:cxn>
              <a:cxn ang="0">
                <a:pos x="10" y="8"/>
              </a:cxn>
              <a:cxn ang="0">
                <a:pos x="10" y="8"/>
              </a:cxn>
              <a:cxn ang="0">
                <a:pos x="14" y="4"/>
              </a:cxn>
              <a:cxn ang="0">
                <a:pos x="14" y="4"/>
              </a:cxn>
              <a:cxn ang="0">
                <a:pos x="18" y="0"/>
              </a:cxn>
              <a:cxn ang="0">
                <a:pos x="20" y="0"/>
              </a:cxn>
              <a:cxn ang="0">
                <a:pos x="22" y="0"/>
              </a:cxn>
              <a:cxn ang="0">
                <a:pos x="22" y="0"/>
              </a:cxn>
            </a:cxnLst>
            <a:rect l="0" t="0" r="r" b="b"/>
            <a:pathLst>
              <a:path w="22" h="22">
                <a:moveTo>
                  <a:pt x="22" y="0"/>
                </a:moveTo>
                <a:lnTo>
                  <a:pt x="22" y="0"/>
                </a:lnTo>
                <a:lnTo>
                  <a:pt x="22" y="2"/>
                </a:lnTo>
                <a:lnTo>
                  <a:pt x="20" y="4"/>
                </a:lnTo>
                <a:lnTo>
                  <a:pt x="18" y="8"/>
                </a:lnTo>
                <a:lnTo>
                  <a:pt x="18" y="8"/>
                </a:lnTo>
                <a:lnTo>
                  <a:pt x="10" y="16"/>
                </a:lnTo>
                <a:lnTo>
                  <a:pt x="10" y="16"/>
                </a:lnTo>
                <a:lnTo>
                  <a:pt x="4" y="22"/>
                </a:lnTo>
                <a:lnTo>
                  <a:pt x="4" y="22"/>
                </a:lnTo>
                <a:lnTo>
                  <a:pt x="2" y="22"/>
                </a:lnTo>
                <a:lnTo>
                  <a:pt x="0" y="22"/>
                </a:lnTo>
                <a:lnTo>
                  <a:pt x="0" y="22"/>
                </a:lnTo>
                <a:lnTo>
                  <a:pt x="0" y="18"/>
                </a:lnTo>
                <a:lnTo>
                  <a:pt x="2" y="16"/>
                </a:lnTo>
                <a:lnTo>
                  <a:pt x="2" y="16"/>
                </a:lnTo>
                <a:lnTo>
                  <a:pt x="8" y="12"/>
                </a:lnTo>
                <a:lnTo>
                  <a:pt x="8" y="12"/>
                </a:lnTo>
                <a:lnTo>
                  <a:pt x="10" y="8"/>
                </a:lnTo>
                <a:lnTo>
                  <a:pt x="10" y="8"/>
                </a:lnTo>
                <a:lnTo>
                  <a:pt x="14" y="4"/>
                </a:lnTo>
                <a:lnTo>
                  <a:pt x="14" y="4"/>
                </a:lnTo>
                <a:lnTo>
                  <a:pt x="18" y="0"/>
                </a:lnTo>
                <a:lnTo>
                  <a:pt x="20" y="0"/>
                </a:lnTo>
                <a:lnTo>
                  <a:pt x="22" y="0"/>
                </a:lnTo>
                <a:lnTo>
                  <a:pt x="2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0" name="Freeform 375"/>
          <p:cNvSpPr>
            <a:spLocks noChangeAspect="1"/>
          </p:cNvSpPr>
          <p:nvPr/>
        </p:nvSpPr>
        <p:spPr bwMode="auto">
          <a:xfrm>
            <a:off x="9665762" y="4152332"/>
            <a:ext cx="45719" cy="73155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" y="0"/>
              </a:cxn>
              <a:cxn ang="0">
                <a:pos x="8" y="2"/>
              </a:cxn>
              <a:cxn ang="0">
                <a:pos x="10" y="2"/>
              </a:cxn>
              <a:cxn ang="0">
                <a:pos x="14" y="2"/>
              </a:cxn>
              <a:cxn ang="0">
                <a:pos x="16" y="2"/>
              </a:cxn>
              <a:cxn ang="0">
                <a:pos x="16" y="2"/>
              </a:cxn>
              <a:cxn ang="0">
                <a:pos x="16" y="6"/>
              </a:cxn>
              <a:cxn ang="0">
                <a:pos x="14" y="12"/>
              </a:cxn>
              <a:cxn ang="0">
                <a:pos x="14" y="12"/>
              </a:cxn>
              <a:cxn ang="0">
                <a:pos x="12" y="18"/>
              </a:cxn>
              <a:cxn ang="0">
                <a:pos x="8" y="24"/>
              </a:cxn>
              <a:cxn ang="0">
                <a:pos x="8" y="24"/>
              </a:cxn>
              <a:cxn ang="0">
                <a:pos x="6" y="24"/>
              </a:cxn>
              <a:cxn ang="0">
                <a:pos x="2" y="24"/>
              </a:cxn>
              <a:cxn ang="0">
                <a:pos x="2" y="24"/>
              </a:cxn>
              <a:cxn ang="0">
                <a:pos x="0" y="20"/>
              </a:cxn>
              <a:cxn ang="0">
                <a:pos x="0" y="16"/>
              </a:cxn>
              <a:cxn ang="0">
                <a:pos x="0" y="16"/>
              </a:cxn>
              <a:cxn ang="0">
                <a:pos x="2" y="6"/>
              </a:cxn>
              <a:cxn ang="0">
                <a:pos x="2" y="6"/>
              </a:cxn>
              <a:cxn ang="0">
                <a:pos x="4" y="2"/>
              </a:cxn>
              <a:cxn ang="0">
                <a:pos x="6" y="0"/>
              </a:cxn>
              <a:cxn ang="0">
                <a:pos x="6" y="0"/>
              </a:cxn>
              <a:cxn ang="0">
                <a:pos x="6" y="0"/>
              </a:cxn>
              <a:cxn ang="0">
                <a:pos x="6" y="0"/>
              </a:cxn>
            </a:cxnLst>
            <a:rect l="0" t="0" r="r" b="b"/>
            <a:pathLst>
              <a:path w="16" h="24">
                <a:moveTo>
                  <a:pt x="6" y="0"/>
                </a:moveTo>
                <a:lnTo>
                  <a:pt x="6" y="0"/>
                </a:lnTo>
                <a:lnTo>
                  <a:pt x="8" y="2"/>
                </a:lnTo>
                <a:lnTo>
                  <a:pt x="10" y="2"/>
                </a:lnTo>
                <a:lnTo>
                  <a:pt x="14" y="2"/>
                </a:lnTo>
                <a:lnTo>
                  <a:pt x="16" y="2"/>
                </a:lnTo>
                <a:lnTo>
                  <a:pt x="16" y="2"/>
                </a:lnTo>
                <a:lnTo>
                  <a:pt x="16" y="6"/>
                </a:lnTo>
                <a:lnTo>
                  <a:pt x="14" y="12"/>
                </a:lnTo>
                <a:lnTo>
                  <a:pt x="14" y="12"/>
                </a:lnTo>
                <a:lnTo>
                  <a:pt x="12" y="18"/>
                </a:lnTo>
                <a:lnTo>
                  <a:pt x="8" y="24"/>
                </a:lnTo>
                <a:lnTo>
                  <a:pt x="8" y="24"/>
                </a:lnTo>
                <a:lnTo>
                  <a:pt x="6" y="24"/>
                </a:lnTo>
                <a:lnTo>
                  <a:pt x="2" y="24"/>
                </a:lnTo>
                <a:lnTo>
                  <a:pt x="2" y="24"/>
                </a:lnTo>
                <a:lnTo>
                  <a:pt x="0" y="20"/>
                </a:lnTo>
                <a:lnTo>
                  <a:pt x="0" y="16"/>
                </a:lnTo>
                <a:lnTo>
                  <a:pt x="0" y="16"/>
                </a:lnTo>
                <a:lnTo>
                  <a:pt x="2" y="6"/>
                </a:lnTo>
                <a:lnTo>
                  <a:pt x="2" y="6"/>
                </a:lnTo>
                <a:lnTo>
                  <a:pt x="4" y="2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1" name="Freeform 376"/>
          <p:cNvSpPr>
            <a:spLocks noChangeAspect="1"/>
          </p:cNvSpPr>
          <p:nvPr/>
        </p:nvSpPr>
        <p:spPr bwMode="auto">
          <a:xfrm>
            <a:off x="9670525" y="4071182"/>
            <a:ext cx="45719" cy="68580"/>
          </a:xfrm>
          <a:custGeom>
            <a:avLst/>
            <a:gdLst/>
            <a:ahLst/>
            <a:cxnLst>
              <a:cxn ang="0">
                <a:pos x="42" y="50"/>
              </a:cxn>
              <a:cxn ang="0">
                <a:pos x="40" y="56"/>
              </a:cxn>
              <a:cxn ang="0">
                <a:pos x="32" y="62"/>
              </a:cxn>
              <a:cxn ang="0">
                <a:pos x="26" y="62"/>
              </a:cxn>
              <a:cxn ang="0">
                <a:pos x="26" y="60"/>
              </a:cxn>
              <a:cxn ang="0">
                <a:pos x="28" y="54"/>
              </a:cxn>
              <a:cxn ang="0">
                <a:pos x="30" y="52"/>
              </a:cxn>
              <a:cxn ang="0">
                <a:pos x="20" y="52"/>
              </a:cxn>
              <a:cxn ang="0">
                <a:pos x="10" y="50"/>
              </a:cxn>
              <a:cxn ang="0">
                <a:pos x="12" y="48"/>
              </a:cxn>
              <a:cxn ang="0">
                <a:pos x="12" y="44"/>
              </a:cxn>
              <a:cxn ang="0">
                <a:pos x="10" y="38"/>
              </a:cxn>
              <a:cxn ang="0">
                <a:pos x="10" y="28"/>
              </a:cxn>
              <a:cxn ang="0">
                <a:pos x="6" y="26"/>
              </a:cxn>
              <a:cxn ang="0">
                <a:pos x="2" y="26"/>
              </a:cxn>
              <a:cxn ang="0">
                <a:pos x="0" y="22"/>
              </a:cxn>
              <a:cxn ang="0">
                <a:pos x="4" y="14"/>
              </a:cxn>
              <a:cxn ang="0">
                <a:pos x="8" y="12"/>
              </a:cxn>
              <a:cxn ang="0">
                <a:pos x="12" y="10"/>
              </a:cxn>
              <a:cxn ang="0">
                <a:pos x="14" y="14"/>
              </a:cxn>
              <a:cxn ang="0">
                <a:pos x="16" y="18"/>
              </a:cxn>
              <a:cxn ang="0">
                <a:pos x="18" y="18"/>
              </a:cxn>
              <a:cxn ang="0">
                <a:pos x="22" y="10"/>
              </a:cxn>
              <a:cxn ang="0">
                <a:pos x="26" y="0"/>
              </a:cxn>
              <a:cxn ang="0">
                <a:pos x="26" y="2"/>
              </a:cxn>
              <a:cxn ang="0">
                <a:pos x="28" y="6"/>
              </a:cxn>
              <a:cxn ang="0">
                <a:pos x="30" y="10"/>
              </a:cxn>
              <a:cxn ang="0">
                <a:pos x="30" y="16"/>
              </a:cxn>
              <a:cxn ang="0">
                <a:pos x="28" y="22"/>
              </a:cxn>
              <a:cxn ang="0">
                <a:pos x="32" y="32"/>
              </a:cxn>
              <a:cxn ang="0">
                <a:pos x="30" y="36"/>
              </a:cxn>
              <a:cxn ang="0">
                <a:pos x="30" y="40"/>
              </a:cxn>
              <a:cxn ang="0">
                <a:pos x="30" y="44"/>
              </a:cxn>
              <a:cxn ang="0">
                <a:pos x="40" y="48"/>
              </a:cxn>
              <a:cxn ang="0">
                <a:pos x="42" y="50"/>
              </a:cxn>
            </a:cxnLst>
            <a:rect l="0" t="0" r="r" b="b"/>
            <a:pathLst>
              <a:path w="42" h="62">
                <a:moveTo>
                  <a:pt x="42" y="50"/>
                </a:moveTo>
                <a:lnTo>
                  <a:pt x="42" y="50"/>
                </a:lnTo>
                <a:lnTo>
                  <a:pt x="42" y="52"/>
                </a:lnTo>
                <a:lnTo>
                  <a:pt x="40" y="56"/>
                </a:lnTo>
                <a:lnTo>
                  <a:pt x="32" y="62"/>
                </a:lnTo>
                <a:lnTo>
                  <a:pt x="32" y="62"/>
                </a:lnTo>
                <a:lnTo>
                  <a:pt x="30" y="62"/>
                </a:lnTo>
                <a:lnTo>
                  <a:pt x="26" y="62"/>
                </a:lnTo>
                <a:lnTo>
                  <a:pt x="26" y="62"/>
                </a:lnTo>
                <a:lnTo>
                  <a:pt x="26" y="60"/>
                </a:lnTo>
                <a:lnTo>
                  <a:pt x="28" y="58"/>
                </a:lnTo>
                <a:lnTo>
                  <a:pt x="28" y="54"/>
                </a:lnTo>
                <a:lnTo>
                  <a:pt x="30" y="52"/>
                </a:lnTo>
                <a:lnTo>
                  <a:pt x="30" y="52"/>
                </a:lnTo>
                <a:lnTo>
                  <a:pt x="26" y="52"/>
                </a:lnTo>
                <a:lnTo>
                  <a:pt x="20" y="52"/>
                </a:lnTo>
                <a:lnTo>
                  <a:pt x="14" y="52"/>
                </a:lnTo>
                <a:lnTo>
                  <a:pt x="10" y="50"/>
                </a:lnTo>
                <a:lnTo>
                  <a:pt x="10" y="50"/>
                </a:lnTo>
                <a:lnTo>
                  <a:pt x="12" y="48"/>
                </a:lnTo>
                <a:lnTo>
                  <a:pt x="12" y="44"/>
                </a:lnTo>
                <a:lnTo>
                  <a:pt x="12" y="44"/>
                </a:lnTo>
                <a:lnTo>
                  <a:pt x="10" y="38"/>
                </a:lnTo>
                <a:lnTo>
                  <a:pt x="10" y="38"/>
                </a:lnTo>
                <a:lnTo>
                  <a:pt x="10" y="32"/>
                </a:lnTo>
                <a:lnTo>
                  <a:pt x="10" y="28"/>
                </a:lnTo>
                <a:lnTo>
                  <a:pt x="10" y="28"/>
                </a:lnTo>
                <a:lnTo>
                  <a:pt x="6" y="26"/>
                </a:lnTo>
                <a:lnTo>
                  <a:pt x="2" y="26"/>
                </a:lnTo>
                <a:lnTo>
                  <a:pt x="2" y="26"/>
                </a:lnTo>
                <a:lnTo>
                  <a:pt x="0" y="22"/>
                </a:lnTo>
                <a:lnTo>
                  <a:pt x="0" y="22"/>
                </a:lnTo>
                <a:lnTo>
                  <a:pt x="2" y="18"/>
                </a:lnTo>
                <a:lnTo>
                  <a:pt x="4" y="14"/>
                </a:lnTo>
                <a:lnTo>
                  <a:pt x="4" y="14"/>
                </a:lnTo>
                <a:lnTo>
                  <a:pt x="8" y="12"/>
                </a:lnTo>
                <a:lnTo>
                  <a:pt x="12" y="10"/>
                </a:lnTo>
                <a:lnTo>
                  <a:pt x="12" y="10"/>
                </a:lnTo>
                <a:lnTo>
                  <a:pt x="14" y="10"/>
                </a:lnTo>
                <a:lnTo>
                  <a:pt x="14" y="14"/>
                </a:lnTo>
                <a:lnTo>
                  <a:pt x="16" y="16"/>
                </a:lnTo>
                <a:lnTo>
                  <a:pt x="16" y="18"/>
                </a:lnTo>
                <a:lnTo>
                  <a:pt x="16" y="18"/>
                </a:lnTo>
                <a:lnTo>
                  <a:pt x="18" y="18"/>
                </a:lnTo>
                <a:lnTo>
                  <a:pt x="20" y="16"/>
                </a:lnTo>
                <a:lnTo>
                  <a:pt x="22" y="10"/>
                </a:lnTo>
                <a:lnTo>
                  <a:pt x="22" y="4"/>
                </a:lnTo>
                <a:lnTo>
                  <a:pt x="26" y="0"/>
                </a:lnTo>
                <a:lnTo>
                  <a:pt x="26" y="0"/>
                </a:lnTo>
                <a:lnTo>
                  <a:pt x="26" y="2"/>
                </a:lnTo>
                <a:lnTo>
                  <a:pt x="26" y="2"/>
                </a:lnTo>
                <a:lnTo>
                  <a:pt x="28" y="6"/>
                </a:lnTo>
                <a:lnTo>
                  <a:pt x="30" y="10"/>
                </a:lnTo>
                <a:lnTo>
                  <a:pt x="30" y="10"/>
                </a:lnTo>
                <a:lnTo>
                  <a:pt x="30" y="16"/>
                </a:lnTo>
                <a:lnTo>
                  <a:pt x="30" y="16"/>
                </a:lnTo>
                <a:lnTo>
                  <a:pt x="28" y="22"/>
                </a:lnTo>
                <a:lnTo>
                  <a:pt x="28" y="22"/>
                </a:lnTo>
                <a:lnTo>
                  <a:pt x="30" y="26"/>
                </a:lnTo>
                <a:lnTo>
                  <a:pt x="32" y="32"/>
                </a:lnTo>
                <a:lnTo>
                  <a:pt x="32" y="32"/>
                </a:lnTo>
                <a:lnTo>
                  <a:pt x="30" y="36"/>
                </a:lnTo>
                <a:lnTo>
                  <a:pt x="30" y="40"/>
                </a:lnTo>
                <a:lnTo>
                  <a:pt x="30" y="40"/>
                </a:lnTo>
                <a:lnTo>
                  <a:pt x="30" y="44"/>
                </a:lnTo>
                <a:lnTo>
                  <a:pt x="30" y="44"/>
                </a:lnTo>
                <a:lnTo>
                  <a:pt x="38" y="46"/>
                </a:lnTo>
                <a:lnTo>
                  <a:pt x="40" y="48"/>
                </a:lnTo>
                <a:lnTo>
                  <a:pt x="42" y="50"/>
                </a:lnTo>
                <a:lnTo>
                  <a:pt x="42" y="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2" name="Freeform 377"/>
          <p:cNvSpPr>
            <a:spLocks noChangeAspect="1"/>
          </p:cNvSpPr>
          <p:nvPr/>
        </p:nvSpPr>
        <p:spPr bwMode="auto">
          <a:xfrm>
            <a:off x="9623664" y="4062293"/>
            <a:ext cx="64005" cy="45719"/>
          </a:xfrm>
          <a:custGeom>
            <a:avLst/>
            <a:gdLst/>
            <a:ahLst/>
            <a:cxnLst>
              <a:cxn ang="0">
                <a:pos x="16" y="2"/>
              </a:cxn>
              <a:cxn ang="0">
                <a:pos x="16" y="2"/>
              </a:cxn>
              <a:cxn ang="0">
                <a:pos x="20" y="4"/>
              </a:cxn>
              <a:cxn ang="0">
                <a:pos x="20" y="6"/>
              </a:cxn>
              <a:cxn ang="0">
                <a:pos x="20" y="6"/>
              </a:cxn>
              <a:cxn ang="0">
                <a:pos x="16" y="8"/>
              </a:cxn>
              <a:cxn ang="0">
                <a:pos x="16" y="8"/>
              </a:cxn>
              <a:cxn ang="0">
                <a:pos x="16" y="12"/>
              </a:cxn>
              <a:cxn ang="0">
                <a:pos x="14" y="14"/>
              </a:cxn>
              <a:cxn ang="0">
                <a:pos x="14" y="14"/>
              </a:cxn>
              <a:cxn ang="0">
                <a:pos x="8" y="14"/>
              </a:cxn>
              <a:cxn ang="0">
                <a:pos x="4" y="12"/>
              </a:cxn>
              <a:cxn ang="0">
                <a:pos x="4" y="12"/>
              </a:cxn>
              <a:cxn ang="0">
                <a:pos x="2" y="8"/>
              </a:cxn>
              <a:cxn ang="0">
                <a:pos x="0" y="4"/>
              </a:cxn>
              <a:cxn ang="0">
                <a:pos x="0" y="4"/>
              </a:cxn>
              <a:cxn ang="0">
                <a:pos x="2" y="0"/>
              </a:cxn>
              <a:cxn ang="0">
                <a:pos x="2" y="0"/>
              </a:cxn>
              <a:cxn ang="0">
                <a:pos x="4" y="0"/>
              </a:cxn>
              <a:cxn ang="0">
                <a:pos x="8" y="0"/>
              </a:cxn>
              <a:cxn ang="0">
                <a:pos x="16" y="2"/>
              </a:cxn>
              <a:cxn ang="0">
                <a:pos x="16" y="2"/>
              </a:cxn>
            </a:cxnLst>
            <a:rect l="0" t="0" r="r" b="b"/>
            <a:pathLst>
              <a:path w="20" h="14">
                <a:moveTo>
                  <a:pt x="16" y="2"/>
                </a:moveTo>
                <a:lnTo>
                  <a:pt x="16" y="2"/>
                </a:lnTo>
                <a:lnTo>
                  <a:pt x="20" y="4"/>
                </a:lnTo>
                <a:lnTo>
                  <a:pt x="20" y="6"/>
                </a:lnTo>
                <a:lnTo>
                  <a:pt x="20" y="6"/>
                </a:lnTo>
                <a:lnTo>
                  <a:pt x="16" y="8"/>
                </a:lnTo>
                <a:lnTo>
                  <a:pt x="16" y="8"/>
                </a:lnTo>
                <a:lnTo>
                  <a:pt x="16" y="12"/>
                </a:lnTo>
                <a:lnTo>
                  <a:pt x="14" y="14"/>
                </a:lnTo>
                <a:lnTo>
                  <a:pt x="14" y="14"/>
                </a:lnTo>
                <a:lnTo>
                  <a:pt x="8" y="14"/>
                </a:lnTo>
                <a:lnTo>
                  <a:pt x="4" y="12"/>
                </a:lnTo>
                <a:lnTo>
                  <a:pt x="4" y="12"/>
                </a:lnTo>
                <a:lnTo>
                  <a:pt x="2" y="8"/>
                </a:lnTo>
                <a:lnTo>
                  <a:pt x="0" y="4"/>
                </a:lnTo>
                <a:lnTo>
                  <a:pt x="0" y="4"/>
                </a:lnTo>
                <a:lnTo>
                  <a:pt x="2" y="0"/>
                </a:lnTo>
                <a:lnTo>
                  <a:pt x="2" y="0"/>
                </a:lnTo>
                <a:lnTo>
                  <a:pt x="4" y="0"/>
                </a:lnTo>
                <a:lnTo>
                  <a:pt x="8" y="0"/>
                </a:lnTo>
                <a:lnTo>
                  <a:pt x="16" y="2"/>
                </a:lnTo>
                <a:lnTo>
                  <a:pt x="16" y="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3" name="Freeform 378"/>
          <p:cNvSpPr>
            <a:spLocks noChangeAspect="1"/>
          </p:cNvSpPr>
          <p:nvPr/>
        </p:nvSpPr>
        <p:spPr bwMode="auto">
          <a:xfrm>
            <a:off x="9671794" y="4052769"/>
            <a:ext cx="50799" cy="45719"/>
          </a:xfrm>
          <a:custGeom>
            <a:avLst/>
            <a:gdLst/>
            <a:ahLst/>
            <a:cxnLst>
              <a:cxn ang="0">
                <a:pos x="52" y="0"/>
              </a:cxn>
              <a:cxn ang="0">
                <a:pos x="58" y="0"/>
              </a:cxn>
              <a:cxn ang="0">
                <a:pos x="56" y="4"/>
              </a:cxn>
              <a:cxn ang="0">
                <a:pos x="52" y="12"/>
              </a:cxn>
              <a:cxn ang="0">
                <a:pos x="50" y="16"/>
              </a:cxn>
              <a:cxn ang="0">
                <a:pos x="52" y="20"/>
              </a:cxn>
              <a:cxn ang="0">
                <a:pos x="54" y="20"/>
              </a:cxn>
              <a:cxn ang="0">
                <a:pos x="48" y="22"/>
              </a:cxn>
              <a:cxn ang="0">
                <a:pos x="44" y="22"/>
              </a:cxn>
              <a:cxn ang="0">
                <a:pos x="38" y="26"/>
              </a:cxn>
              <a:cxn ang="0">
                <a:pos x="38" y="28"/>
              </a:cxn>
              <a:cxn ang="0">
                <a:pos x="38" y="32"/>
              </a:cxn>
              <a:cxn ang="0">
                <a:pos x="40" y="32"/>
              </a:cxn>
              <a:cxn ang="0">
                <a:pos x="36" y="38"/>
              </a:cxn>
              <a:cxn ang="0">
                <a:pos x="32" y="40"/>
              </a:cxn>
              <a:cxn ang="0">
                <a:pos x="28" y="42"/>
              </a:cxn>
              <a:cxn ang="0">
                <a:pos x="22" y="40"/>
              </a:cxn>
              <a:cxn ang="0">
                <a:pos x="18" y="44"/>
              </a:cxn>
              <a:cxn ang="0">
                <a:pos x="14" y="46"/>
              </a:cxn>
              <a:cxn ang="0">
                <a:pos x="12" y="50"/>
              </a:cxn>
              <a:cxn ang="0">
                <a:pos x="4" y="52"/>
              </a:cxn>
              <a:cxn ang="0">
                <a:pos x="2" y="52"/>
              </a:cxn>
              <a:cxn ang="0">
                <a:pos x="2" y="46"/>
              </a:cxn>
              <a:cxn ang="0">
                <a:pos x="2" y="44"/>
              </a:cxn>
              <a:cxn ang="0">
                <a:pos x="6" y="42"/>
              </a:cxn>
              <a:cxn ang="0">
                <a:pos x="8" y="40"/>
              </a:cxn>
              <a:cxn ang="0">
                <a:pos x="6" y="30"/>
              </a:cxn>
              <a:cxn ang="0">
                <a:pos x="8" y="24"/>
              </a:cxn>
              <a:cxn ang="0">
                <a:pos x="10" y="18"/>
              </a:cxn>
              <a:cxn ang="0">
                <a:pos x="14" y="12"/>
              </a:cxn>
              <a:cxn ang="0">
                <a:pos x="18" y="14"/>
              </a:cxn>
              <a:cxn ang="0">
                <a:pos x="20" y="18"/>
              </a:cxn>
              <a:cxn ang="0">
                <a:pos x="26" y="18"/>
              </a:cxn>
              <a:cxn ang="0">
                <a:pos x="26" y="14"/>
              </a:cxn>
              <a:cxn ang="0">
                <a:pos x="26" y="12"/>
              </a:cxn>
              <a:cxn ang="0">
                <a:pos x="26" y="8"/>
              </a:cxn>
              <a:cxn ang="0">
                <a:pos x="42" y="2"/>
              </a:cxn>
              <a:cxn ang="0">
                <a:pos x="52" y="0"/>
              </a:cxn>
            </a:cxnLst>
            <a:rect l="0" t="0" r="r" b="b"/>
            <a:pathLst>
              <a:path w="58" h="52">
                <a:moveTo>
                  <a:pt x="52" y="0"/>
                </a:moveTo>
                <a:lnTo>
                  <a:pt x="52" y="0"/>
                </a:lnTo>
                <a:lnTo>
                  <a:pt x="56" y="0"/>
                </a:lnTo>
                <a:lnTo>
                  <a:pt x="58" y="0"/>
                </a:lnTo>
                <a:lnTo>
                  <a:pt x="58" y="0"/>
                </a:lnTo>
                <a:lnTo>
                  <a:pt x="56" y="4"/>
                </a:lnTo>
                <a:lnTo>
                  <a:pt x="54" y="8"/>
                </a:lnTo>
                <a:lnTo>
                  <a:pt x="52" y="12"/>
                </a:lnTo>
                <a:lnTo>
                  <a:pt x="50" y="16"/>
                </a:lnTo>
                <a:lnTo>
                  <a:pt x="50" y="16"/>
                </a:lnTo>
                <a:lnTo>
                  <a:pt x="52" y="20"/>
                </a:lnTo>
                <a:lnTo>
                  <a:pt x="52" y="20"/>
                </a:lnTo>
                <a:lnTo>
                  <a:pt x="54" y="20"/>
                </a:lnTo>
                <a:lnTo>
                  <a:pt x="54" y="20"/>
                </a:lnTo>
                <a:lnTo>
                  <a:pt x="52" y="22"/>
                </a:lnTo>
                <a:lnTo>
                  <a:pt x="48" y="22"/>
                </a:lnTo>
                <a:lnTo>
                  <a:pt x="48" y="22"/>
                </a:lnTo>
                <a:lnTo>
                  <a:pt x="44" y="22"/>
                </a:lnTo>
                <a:lnTo>
                  <a:pt x="44" y="22"/>
                </a:lnTo>
                <a:lnTo>
                  <a:pt x="38" y="26"/>
                </a:lnTo>
                <a:lnTo>
                  <a:pt x="38" y="26"/>
                </a:lnTo>
                <a:lnTo>
                  <a:pt x="38" y="28"/>
                </a:lnTo>
                <a:lnTo>
                  <a:pt x="38" y="32"/>
                </a:lnTo>
                <a:lnTo>
                  <a:pt x="38" y="32"/>
                </a:lnTo>
                <a:lnTo>
                  <a:pt x="40" y="32"/>
                </a:lnTo>
                <a:lnTo>
                  <a:pt x="40" y="32"/>
                </a:lnTo>
                <a:lnTo>
                  <a:pt x="40" y="36"/>
                </a:lnTo>
                <a:lnTo>
                  <a:pt x="36" y="38"/>
                </a:lnTo>
                <a:lnTo>
                  <a:pt x="36" y="38"/>
                </a:lnTo>
                <a:lnTo>
                  <a:pt x="32" y="40"/>
                </a:lnTo>
                <a:lnTo>
                  <a:pt x="28" y="42"/>
                </a:lnTo>
                <a:lnTo>
                  <a:pt x="28" y="42"/>
                </a:lnTo>
                <a:lnTo>
                  <a:pt x="22" y="40"/>
                </a:lnTo>
                <a:lnTo>
                  <a:pt x="22" y="40"/>
                </a:lnTo>
                <a:lnTo>
                  <a:pt x="18" y="44"/>
                </a:lnTo>
                <a:lnTo>
                  <a:pt x="18" y="44"/>
                </a:lnTo>
                <a:lnTo>
                  <a:pt x="14" y="46"/>
                </a:lnTo>
                <a:lnTo>
                  <a:pt x="14" y="46"/>
                </a:lnTo>
                <a:lnTo>
                  <a:pt x="12" y="50"/>
                </a:lnTo>
                <a:lnTo>
                  <a:pt x="12" y="50"/>
                </a:lnTo>
                <a:lnTo>
                  <a:pt x="6" y="52"/>
                </a:lnTo>
                <a:lnTo>
                  <a:pt x="4" y="52"/>
                </a:lnTo>
                <a:lnTo>
                  <a:pt x="2" y="52"/>
                </a:lnTo>
                <a:lnTo>
                  <a:pt x="2" y="52"/>
                </a:lnTo>
                <a:lnTo>
                  <a:pt x="0" y="50"/>
                </a:lnTo>
                <a:lnTo>
                  <a:pt x="2" y="46"/>
                </a:lnTo>
                <a:lnTo>
                  <a:pt x="2" y="46"/>
                </a:lnTo>
                <a:lnTo>
                  <a:pt x="2" y="44"/>
                </a:lnTo>
                <a:lnTo>
                  <a:pt x="2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8" y="34"/>
                </a:lnTo>
                <a:lnTo>
                  <a:pt x="6" y="30"/>
                </a:lnTo>
                <a:lnTo>
                  <a:pt x="6" y="30"/>
                </a:lnTo>
                <a:lnTo>
                  <a:pt x="8" y="24"/>
                </a:lnTo>
                <a:lnTo>
                  <a:pt x="10" y="18"/>
                </a:lnTo>
                <a:lnTo>
                  <a:pt x="10" y="18"/>
                </a:lnTo>
                <a:lnTo>
                  <a:pt x="12" y="14"/>
                </a:lnTo>
                <a:lnTo>
                  <a:pt x="14" y="12"/>
                </a:lnTo>
                <a:lnTo>
                  <a:pt x="14" y="12"/>
                </a:lnTo>
                <a:lnTo>
                  <a:pt x="18" y="14"/>
                </a:lnTo>
                <a:lnTo>
                  <a:pt x="20" y="18"/>
                </a:lnTo>
                <a:lnTo>
                  <a:pt x="20" y="18"/>
                </a:lnTo>
                <a:lnTo>
                  <a:pt x="22" y="18"/>
                </a:lnTo>
                <a:lnTo>
                  <a:pt x="26" y="18"/>
                </a:lnTo>
                <a:lnTo>
                  <a:pt x="26" y="18"/>
                </a:lnTo>
                <a:lnTo>
                  <a:pt x="26" y="14"/>
                </a:lnTo>
                <a:lnTo>
                  <a:pt x="26" y="12"/>
                </a:lnTo>
                <a:lnTo>
                  <a:pt x="26" y="12"/>
                </a:lnTo>
                <a:lnTo>
                  <a:pt x="26" y="8"/>
                </a:lnTo>
                <a:lnTo>
                  <a:pt x="26" y="8"/>
                </a:lnTo>
                <a:lnTo>
                  <a:pt x="34" y="4"/>
                </a:lnTo>
                <a:lnTo>
                  <a:pt x="42" y="2"/>
                </a:lnTo>
                <a:lnTo>
                  <a:pt x="42" y="2"/>
                </a:lnTo>
                <a:lnTo>
                  <a:pt x="52" y="0"/>
                </a:lnTo>
                <a:lnTo>
                  <a:pt x="5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4" name="Freeform 379"/>
          <p:cNvSpPr>
            <a:spLocks noChangeAspect="1"/>
          </p:cNvSpPr>
          <p:nvPr/>
        </p:nvSpPr>
        <p:spPr bwMode="auto">
          <a:xfrm>
            <a:off x="9657825" y="4132144"/>
            <a:ext cx="45719" cy="45719"/>
          </a:xfrm>
          <a:custGeom>
            <a:avLst/>
            <a:gdLst/>
            <a:ahLst/>
            <a:cxnLst>
              <a:cxn ang="0">
                <a:pos x="32" y="22"/>
              </a:cxn>
              <a:cxn ang="0">
                <a:pos x="32" y="22"/>
              </a:cxn>
              <a:cxn ang="0">
                <a:pos x="32" y="26"/>
              </a:cxn>
              <a:cxn ang="0">
                <a:pos x="32" y="28"/>
              </a:cxn>
              <a:cxn ang="0">
                <a:pos x="32" y="28"/>
              </a:cxn>
              <a:cxn ang="0">
                <a:pos x="28" y="28"/>
              </a:cxn>
              <a:cxn ang="0">
                <a:pos x="24" y="28"/>
              </a:cxn>
              <a:cxn ang="0">
                <a:pos x="24" y="28"/>
              </a:cxn>
              <a:cxn ang="0">
                <a:pos x="18" y="30"/>
              </a:cxn>
              <a:cxn ang="0">
                <a:pos x="12" y="32"/>
              </a:cxn>
              <a:cxn ang="0">
                <a:pos x="12" y="32"/>
              </a:cxn>
              <a:cxn ang="0">
                <a:pos x="8" y="30"/>
              </a:cxn>
              <a:cxn ang="0">
                <a:pos x="4" y="30"/>
              </a:cxn>
              <a:cxn ang="0">
                <a:pos x="4" y="30"/>
              </a:cxn>
              <a:cxn ang="0">
                <a:pos x="0" y="26"/>
              </a:cxn>
              <a:cxn ang="0">
                <a:pos x="0" y="26"/>
              </a:cxn>
              <a:cxn ang="0">
                <a:pos x="0" y="24"/>
              </a:cxn>
              <a:cxn ang="0">
                <a:pos x="0" y="22"/>
              </a:cxn>
              <a:cxn ang="0">
                <a:pos x="0" y="22"/>
              </a:cxn>
              <a:cxn ang="0">
                <a:pos x="2" y="22"/>
              </a:cxn>
              <a:cxn ang="0">
                <a:pos x="2" y="24"/>
              </a:cxn>
              <a:cxn ang="0">
                <a:pos x="2" y="24"/>
              </a:cxn>
              <a:cxn ang="0">
                <a:pos x="4" y="26"/>
              </a:cxn>
              <a:cxn ang="0">
                <a:pos x="4" y="26"/>
              </a:cxn>
              <a:cxn ang="0">
                <a:pos x="8" y="26"/>
              </a:cxn>
              <a:cxn ang="0">
                <a:pos x="8" y="26"/>
              </a:cxn>
              <a:cxn ang="0">
                <a:pos x="12" y="24"/>
              </a:cxn>
              <a:cxn ang="0">
                <a:pos x="12" y="24"/>
              </a:cxn>
              <a:cxn ang="0">
                <a:pos x="14" y="22"/>
              </a:cxn>
              <a:cxn ang="0">
                <a:pos x="14" y="22"/>
              </a:cxn>
              <a:cxn ang="0">
                <a:pos x="14" y="20"/>
              </a:cxn>
              <a:cxn ang="0">
                <a:pos x="14" y="20"/>
              </a:cxn>
              <a:cxn ang="0">
                <a:pos x="14" y="18"/>
              </a:cxn>
              <a:cxn ang="0">
                <a:pos x="16" y="14"/>
              </a:cxn>
              <a:cxn ang="0">
                <a:pos x="16" y="14"/>
              </a:cxn>
              <a:cxn ang="0">
                <a:pos x="14" y="10"/>
              </a:cxn>
              <a:cxn ang="0">
                <a:pos x="10" y="8"/>
              </a:cxn>
              <a:cxn ang="0">
                <a:pos x="10" y="8"/>
              </a:cxn>
              <a:cxn ang="0">
                <a:pos x="12" y="2"/>
              </a:cxn>
              <a:cxn ang="0">
                <a:pos x="12" y="2"/>
              </a:cxn>
              <a:cxn ang="0">
                <a:pos x="16" y="0"/>
              </a:cxn>
              <a:cxn ang="0">
                <a:pos x="16" y="0"/>
              </a:cxn>
              <a:cxn ang="0">
                <a:pos x="20" y="0"/>
              </a:cxn>
              <a:cxn ang="0">
                <a:pos x="22" y="0"/>
              </a:cxn>
              <a:cxn ang="0">
                <a:pos x="22" y="0"/>
              </a:cxn>
              <a:cxn ang="0">
                <a:pos x="22" y="4"/>
              </a:cxn>
              <a:cxn ang="0">
                <a:pos x="22" y="4"/>
              </a:cxn>
              <a:cxn ang="0">
                <a:pos x="28" y="14"/>
              </a:cxn>
              <a:cxn ang="0">
                <a:pos x="32" y="22"/>
              </a:cxn>
              <a:cxn ang="0">
                <a:pos x="32" y="22"/>
              </a:cxn>
            </a:cxnLst>
            <a:rect l="0" t="0" r="r" b="b"/>
            <a:pathLst>
              <a:path w="32" h="32">
                <a:moveTo>
                  <a:pt x="32" y="22"/>
                </a:moveTo>
                <a:lnTo>
                  <a:pt x="32" y="22"/>
                </a:lnTo>
                <a:lnTo>
                  <a:pt x="32" y="26"/>
                </a:lnTo>
                <a:lnTo>
                  <a:pt x="32" y="28"/>
                </a:lnTo>
                <a:lnTo>
                  <a:pt x="32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18" y="30"/>
                </a:lnTo>
                <a:lnTo>
                  <a:pt x="12" y="32"/>
                </a:lnTo>
                <a:lnTo>
                  <a:pt x="12" y="32"/>
                </a:lnTo>
                <a:lnTo>
                  <a:pt x="8" y="30"/>
                </a:lnTo>
                <a:lnTo>
                  <a:pt x="4" y="30"/>
                </a:lnTo>
                <a:lnTo>
                  <a:pt x="4" y="30"/>
                </a:lnTo>
                <a:lnTo>
                  <a:pt x="0" y="26"/>
                </a:lnTo>
                <a:lnTo>
                  <a:pt x="0" y="26"/>
                </a:lnTo>
                <a:lnTo>
                  <a:pt x="0" y="24"/>
                </a:lnTo>
                <a:lnTo>
                  <a:pt x="0" y="22"/>
                </a:lnTo>
                <a:lnTo>
                  <a:pt x="0" y="22"/>
                </a:lnTo>
                <a:lnTo>
                  <a:pt x="2" y="22"/>
                </a:lnTo>
                <a:lnTo>
                  <a:pt x="2" y="24"/>
                </a:lnTo>
                <a:lnTo>
                  <a:pt x="2" y="24"/>
                </a:lnTo>
                <a:lnTo>
                  <a:pt x="4" y="26"/>
                </a:lnTo>
                <a:lnTo>
                  <a:pt x="4" y="26"/>
                </a:lnTo>
                <a:lnTo>
                  <a:pt x="8" y="26"/>
                </a:lnTo>
                <a:lnTo>
                  <a:pt x="8" y="26"/>
                </a:lnTo>
                <a:lnTo>
                  <a:pt x="12" y="24"/>
                </a:lnTo>
                <a:lnTo>
                  <a:pt x="12" y="24"/>
                </a:lnTo>
                <a:lnTo>
                  <a:pt x="14" y="22"/>
                </a:lnTo>
                <a:lnTo>
                  <a:pt x="14" y="22"/>
                </a:lnTo>
                <a:lnTo>
                  <a:pt x="14" y="20"/>
                </a:lnTo>
                <a:lnTo>
                  <a:pt x="14" y="20"/>
                </a:lnTo>
                <a:lnTo>
                  <a:pt x="14" y="18"/>
                </a:lnTo>
                <a:lnTo>
                  <a:pt x="16" y="14"/>
                </a:lnTo>
                <a:lnTo>
                  <a:pt x="16" y="14"/>
                </a:lnTo>
                <a:lnTo>
                  <a:pt x="14" y="10"/>
                </a:lnTo>
                <a:lnTo>
                  <a:pt x="10" y="8"/>
                </a:lnTo>
                <a:lnTo>
                  <a:pt x="10" y="8"/>
                </a:lnTo>
                <a:lnTo>
                  <a:pt x="12" y="2"/>
                </a:lnTo>
                <a:lnTo>
                  <a:pt x="12" y="2"/>
                </a:lnTo>
                <a:lnTo>
                  <a:pt x="16" y="0"/>
                </a:lnTo>
                <a:lnTo>
                  <a:pt x="16" y="0"/>
                </a:lnTo>
                <a:lnTo>
                  <a:pt x="20" y="0"/>
                </a:lnTo>
                <a:lnTo>
                  <a:pt x="22" y="0"/>
                </a:lnTo>
                <a:lnTo>
                  <a:pt x="22" y="0"/>
                </a:lnTo>
                <a:lnTo>
                  <a:pt x="22" y="4"/>
                </a:lnTo>
                <a:lnTo>
                  <a:pt x="22" y="4"/>
                </a:lnTo>
                <a:lnTo>
                  <a:pt x="28" y="14"/>
                </a:lnTo>
                <a:lnTo>
                  <a:pt x="32" y="22"/>
                </a:lnTo>
                <a:lnTo>
                  <a:pt x="32" y="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5" name="Freeform 380"/>
          <p:cNvSpPr>
            <a:spLocks noChangeAspect="1"/>
          </p:cNvSpPr>
          <p:nvPr/>
        </p:nvSpPr>
        <p:spPr bwMode="auto">
          <a:xfrm>
            <a:off x="9638775" y="4147656"/>
            <a:ext cx="45719" cy="58781"/>
          </a:xfrm>
          <a:custGeom>
            <a:avLst/>
            <a:gdLst/>
            <a:ahLst/>
            <a:cxnLst>
              <a:cxn ang="0">
                <a:pos x="22" y="4"/>
              </a:cxn>
              <a:cxn ang="0">
                <a:pos x="22" y="4"/>
              </a:cxn>
              <a:cxn ang="0">
                <a:pos x="22" y="16"/>
              </a:cxn>
              <a:cxn ang="0">
                <a:pos x="22" y="16"/>
              </a:cxn>
              <a:cxn ang="0">
                <a:pos x="20" y="20"/>
              </a:cxn>
              <a:cxn ang="0">
                <a:pos x="20" y="24"/>
              </a:cxn>
              <a:cxn ang="0">
                <a:pos x="20" y="24"/>
              </a:cxn>
              <a:cxn ang="0">
                <a:pos x="14" y="26"/>
              </a:cxn>
              <a:cxn ang="0">
                <a:pos x="10" y="26"/>
              </a:cxn>
              <a:cxn ang="0">
                <a:pos x="10" y="26"/>
              </a:cxn>
              <a:cxn ang="0">
                <a:pos x="8" y="24"/>
              </a:cxn>
              <a:cxn ang="0">
                <a:pos x="8" y="20"/>
              </a:cxn>
              <a:cxn ang="0">
                <a:pos x="10" y="14"/>
              </a:cxn>
              <a:cxn ang="0">
                <a:pos x="8" y="12"/>
              </a:cxn>
              <a:cxn ang="0">
                <a:pos x="8" y="12"/>
              </a:cxn>
              <a:cxn ang="0">
                <a:pos x="6" y="12"/>
              </a:cxn>
              <a:cxn ang="0">
                <a:pos x="4" y="16"/>
              </a:cxn>
              <a:cxn ang="0">
                <a:pos x="2" y="18"/>
              </a:cxn>
              <a:cxn ang="0">
                <a:pos x="0" y="18"/>
              </a:cxn>
              <a:cxn ang="0">
                <a:pos x="0" y="18"/>
              </a:cxn>
              <a:cxn ang="0">
                <a:pos x="0" y="16"/>
              </a:cxn>
              <a:cxn ang="0">
                <a:pos x="0" y="16"/>
              </a:cxn>
              <a:cxn ang="0">
                <a:pos x="4" y="10"/>
              </a:cxn>
              <a:cxn ang="0">
                <a:pos x="8" y="6"/>
              </a:cxn>
              <a:cxn ang="0">
                <a:pos x="8" y="6"/>
              </a:cxn>
              <a:cxn ang="0">
                <a:pos x="12" y="6"/>
              </a:cxn>
              <a:cxn ang="0">
                <a:pos x="16" y="6"/>
              </a:cxn>
              <a:cxn ang="0">
                <a:pos x="16" y="6"/>
              </a:cxn>
              <a:cxn ang="0">
                <a:pos x="18" y="2"/>
              </a:cxn>
              <a:cxn ang="0">
                <a:pos x="18" y="0"/>
              </a:cxn>
              <a:cxn ang="0">
                <a:pos x="20" y="0"/>
              </a:cxn>
              <a:cxn ang="0">
                <a:pos x="20" y="0"/>
              </a:cxn>
              <a:cxn ang="0">
                <a:pos x="22" y="0"/>
              </a:cxn>
              <a:cxn ang="0">
                <a:pos x="22" y="4"/>
              </a:cxn>
              <a:cxn ang="0">
                <a:pos x="22" y="4"/>
              </a:cxn>
            </a:cxnLst>
            <a:rect l="0" t="0" r="r" b="b"/>
            <a:pathLst>
              <a:path w="22" h="26">
                <a:moveTo>
                  <a:pt x="22" y="4"/>
                </a:moveTo>
                <a:lnTo>
                  <a:pt x="22" y="4"/>
                </a:lnTo>
                <a:lnTo>
                  <a:pt x="22" y="16"/>
                </a:lnTo>
                <a:lnTo>
                  <a:pt x="22" y="16"/>
                </a:lnTo>
                <a:lnTo>
                  <a:pt x="20" y="20"/>
                </a:lnTo>
                <a:lnTo>
                  <a:pt x="20" y="24"/>
                </a:lnTo>
                <a:lnTo>
                  <a:pt x="20" y="24"/>
                </a:lnTo>
                <a:lnTo>
                  <a:pt x="14" y="26"/>
                </a:lnTo>
                <a:lnTo>
                  <a:pt x="10" y="26"/>
                </a:lnTo>
                <a:lnTo>
                  <a:pt x="10" y="26"/>
                </a:lnTo>
                <a:lnTo>
                  <a:pt x="8" y="24"/>
                </a:lnTo>
                <a:lnTo>
                  <a:pt x="8" y="20"/>
                </a:lnTo>
                <a:lnTo>
                  <a:pt x="10" y="14"/>
                </a:lnTo>
                <a:lnTo>
                  <a:pt x="8" y="12"/>
                </a:lnTo>
                <a:lnTo>
                  <a:pt x="8" y="12"/>
                </a:lnTo>
                <a:lnTo>
                  <a:pt x="6" y="12"/>
                </a:lnTo>
                <a:lnTo>
                  <a:pt x="4" y="16"/>
                </a:lnTo>
                <a:lnTo>
                  <a:pt x="2" y="18"/>
                </a:lnTo>
                <a:lnTo>
                  <a:pt x="0" y="18"/>
                </a:lnTo>
                <a:lnTo>
                  <a:pt x="0" y="18"/>
                </a:lnTo>
                <a:lnTo>
                  <a:pt x="0" y="16"/>
                </a:lnTo>
                <a:lnTo>
                  <a:pt x="0" y="16"/>
                </a:lnTo>
                <a:lnTo>
                  <a:pt x="4" y="10"/>
                </a:lnTo>
                <a:lnTo>
                  <a:pt x="8" y="6"/>
                </a:lnTo>
                <a:lnTo>
                  <a:pt x="8" y="6"/>
                </a:lnTo>
                <a:lnTo>
                  <a:pt x="12" y="6"/>
                </a:lnTo>
                <a:lnTo>
                  <a:pt x="16" y="6"/>
                </a:lnTo>
                <a:lnTo>
                  <a:pt x="16" y="6"/>
                </a:lnTo>
                <a:lnTo>
                  <a:pt x="18" y="2"/>
                </a:lnTo>
                <a:lnTo>
                  <a:pt x="18" y="0"/>
                </a:lnTo>
                <a:lnTo>
                  <a:pt x="20" y="0"/>
                </a:lnTo>
                <a:lnTo>
                  <a:pt x="20" y="0"/>
                </a:lnTo>
                <a:lnTo>
                  <a:pt x="22" y="0"/>
                </a:lnTo>
                <a:lnTo>
                  <a:pt x="22" y="4"/>
                </a:lnTo>
                <a:lnTo>
                  <a:pt x="22" y="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6" name="Freeform 381"/>
          <p:cNvSpPr>
            <a:spLocks noChangeAspect="1"/>
          </p:cNvSpPr>
          <p:nvPr/>
        </p:nvSpPr>
        <p:spPr bwMode="auto">
          <a:xfrm>
            <a:off x="9586002" y="4188380"/>
            <a:ext cx="95316" cy="97433"/>
          </a:xfrm>
          <a:custGeom>
            <a:avLst/>
            <a:gdLst/>
            <a:ahLst/>
            <a:cxnLst>
              <a:cxn ang="0">
                <a:pos x="18" y="102"/>
              </a:cxn>
              <a:cxn ang="0">
                <a:pos x="14" y="88"/>
              </a:cxn>
              <a:cxn ang="0">
                <a:pos x="10" y="76"/>
              </a:cxn>
              <a:cxn ang="0">
                <a:pos x="0" y="64"/>
              </a:cxn>
              <a:cxn ang="0">
                <a:pos x="6" y="62"/>
              </a:cxn>
              <a:cxn ang="0">
                <a:pos x="14" y="60"/>
              </a:cxn>
              <a:cxn ang="0">
                <a:pos x="18" y="46"/>
              </a:cxn>
              <a:cxn ang="0">
                <a:pos x="28" y="48"/>
              </a:cxn>
              <a:cxn ang="0">
                <a:pos x="36" y="40"/>
              </a:cxn>
              <a:cxn ang="0">
                <a:pos x="36" y="40"/>
              </a:cxn>
              <a:cxn ang="0">
                <a:pos x="36" y="40"/>
              </a:cxn>
              <a:cxn ang="0">
                <a:pos x="38" y="38"/>
              </a:cxn>
              <a:cxn ang="0">
                <a:pos x="42" y="30"/>
              </a:cxn>
              <a:cxn ang="0">
                <a:pos x="46" y="28"/>
              </a:cxn>
              <a:cxn ang="0">
                <a:pos x="52" y="16"/>
              </a:cxn>
              <a:cxn ang="0">
                <a:pos x="54" y="10"/>
              </a:cxn>
              <a:cxn ang="0">
                <a:pos x="60" y="4"/>
              </a:cxn>
              <a:cxn ang="0">
                <a:pos x="62" y="0"/>
              </a:cxn>
              <a:cxn ang="0">
                <a:pos x="70" y="2"/>
              </a:cxn>
              <a:cxn ang="0">
                <a:pos x="78" y="14"/>
              </a:cxn>
              <a:cxn ang="0">
                <a:pos x="70" y="18"/>
              </a:cxn>
              <a:cxn ang="0">
                <a:pos x="64" y="22"/>
              </a:cxn>
              <a:cxn ang="0">
                <a:pos x="68" y="26"/>
              </a:cxn>
              <a:cxn ang="0">
                <a:pos x="80" y="22"/>
              </a:cxn>
              <a:cxn ang="0">
                <a:pos x="104" y="20"/>
              </a:cxn>
              <a:cxn ang="0">
                <a:pos x="118" y="30"/>
              </a:cxn>
              <a:cxn ang="0">
                <a:pos x="122" y="42"/>
              </a:cxn>
              <a:cxn ang="0">
                <a:pos x="126" y="56"/>
              </a:cxn>
              <a:cxn ang="0">
                <a:pos x="122" y="74"/>
              </a:cxn>
              <a:cxn ang="0">
                <a:pos x="114" y="80"/>
              </a:cxn>
              <a:cxn ang="0">
                <a:pos x="116" y="84"/>
              </a:cxn>
              <a:cxn ang="0">
                <a:pos x="128" y="84"/>
              </a:cxn>
              <a:cxn ang="0">
                <a:pos x="132" y="94"/>
              </a:cxn>
              <a:cxn ang="0">
                <a:pos x="132" y="106"/>
              </a:cxn>
              <a:cxn ang="0">
                <a:pos x="130" y="110"/>
              </a:cxn>
              <a:cxn ang="0">
                <a:pos x="126" y="98"/>
              </a:cxn>
              <a:cxn ang="0">
                <a:pos x="122" y="98"/>
              </a:cxn>
              <a:cxn ang="0">
                <a:pos x="124" y="104"/>
              </a:cxn>
              <a:cxn ang="0">
                <a:pos x="126" y="116"/>
              </a:cxn>
              <a:cxn ang="0">
                <a:pos x="118" y="122"/>
              </a:cxn>
              <a:cxn ang="0">
                <a:pos x="104" y="122"/>
              </a:cxn>
              <a:cxn ang="0">
                <a:pos x="100" y="130"/>
              </a:cxn>
              <a:cxn ang="0">
                <a:pos x="84" y="134"/>
              </a:cxn>
              <a:cxn ang="0">
                <a:pos x="82" y="130"/>
              </a:cxn>
              <a:cxn ang="0">
                <a:pos x="86" y="114"/>
              </a:cxn>
              <a:cxn ang="0">
                <a:pos x="86" y="108"/>
              </a:cxn>
              <a:cxn ang="0">
                <a:pos x="78" y="90"/>
              </a:cxn>
              <a:cxn ang="0">
                <a:pos x="62" y="88"/>
              </a:cxn>
              <a:cxn ang="0">
                <a:pos x="46" y="90"/>
              </a:cxn>
              <a:cxn ang="0">
                <a:pos x="38" y="98"/>
              </a:cxn>
              <a:cxn ang="0">
                <a:pos x="22" y="106"/>
              </a:cxn>
            </a:cxnLst>
            <a:rect l="0" t="0" r="r" b="b"/>
            <a:pathLst>
              <a:path w="132" h="134">
                <a:moveTo>
                  <a:pt x="22" y="106"/>
                </a:moveTo>
                <a:lnTo>
                  <a:pt x="22" y="106"/>
                </a:lnTo>
                <a:lnTo>
                  <a:pt x="18" y="102"/>
                </a:lnTo>
                <a:lnTo>
                  <a:pt x="14" y="98"/>
                </a:lnTo>
                <a:lnTo>
                  <a:pt x="14" y="98"/>
                </a:lnTo>
                <a:lnTo>
                  <a:pt x="14" y="88"/>
                </a:lnTo>
                <a:lnTo>
                  <a:pt x="12" y="78"/>
                </a:lnTo>
                <a:lnTo>
                  <a:pt x="12" y="78"/>
                </a:lnTo>
                <a:lnTo>
                  <a:pt x="10" y="76"/>
                </a:lnTo>
                <a:lnTo>
                  <a:pt x="6" y="72"/>
                </a:lnTo>
                <a:lnTo>
                  <a:pt x="2" y="68"/>
                </a:lnTo>
                <a:lnTo>
                  <a:pt x="0" y="64"/>
                </a:lnTo>
                <a:lnTo>
                  <a:pt x="0" y="64"/>
                </a:lnTo>
                <a:lnTo>
                  <a:pt x="2" y="62"/>
                </a:lnTo>
                <a:lnTo>
                  <a:pt x="6" y="62"/>
                </a:lnTo>
                <a:lnTo>
                  <a:pt x="12" y="60"/>
                </a:lnTo>
                <a:lnTo>
                  <a:pt x="14" y="60"/>
                </a:lnTo>
                <a:lnTo>
                  <a:pt x="14" y="60"/>
                </a:lnTo>
                <a:lnTo>
                  <a:pt x="16" y="52"/>
                </a:lnTo>
                <a:lnTo>
                  <a:pt x="16" y="50"/>
                </a:lnTo>
                <a:lnTo>
                  <a:pt x="18" y="46"/>
                </a:lnTo>
                <a:lnTo>
                  <a:pt x="18" y="46"/>
                </a:lnTo>
                <a:lnTo>
                  <a:pt x="24" y="48"/>
                </a:lnTo>
                <a:lnTo>
                  <a:pt x="28" y="48"/>
                </a:lnTo>
                <a:lnTo>
                  <a:pt x="28" y="48"/>
                </a:lnTo>
                <a:lnTo>
                  <a:pt x="32" y="46"/>
                </a:lnTo>
                <a:lnTo>
                  <a:pt x="36" y="40"/>
                </a:lnTo>
                <a:lnTo>
                  <a:pt x="36" y="40"/>
                </a:lnTo>
                <a:lnTo>
                  <a:pt x="36" y="40"/>
                </a:lnTo>
                <a:lnTo>
                  <a:pt x="36" y="40"/>
                </a:lnTo>
                <a:lnTo>
                  <a:pt x="36" y="40"/>
                </a:lnTo>
                <a:lnTo>
                  <a:pt x="36" y="40"/>
                </a:lnTo>
                <a:lnTo>
                  <a:pt x="36" y="40"/>
                </a:lnTo>
                <a:lnTo>
                  <a:pt x="36" y="40"/>
                </a:lnTo>
                <a:lnTo>
                  <a:pt x="38" y="38"/>
                </a:lnTo>
                <a:lnTo>
                  <a:pt x="38" y="38"/>
                </a:lnTo>
                <a:lnTo>
                  <a:pt x="42" y="30"/>
                </a:lnTo>
                <a:lnTo>
                  <a:pt x="42" y="30"/>
                </a:lnTo>
                <a:lnTo>
                  <a:pt x="42" y="30"/>
                </a:lnTo>
                <a:lnTo>
                  <a:pt x="42" y="30"/>
                </a:lnTo>
                <a:lnTo>
                  <a:pt x="46" y="28"/>
                </a:lnTo>
                <a:lnTo>
                  <a:pt x="46" y="28"/>
                </a:lnTo>
                <a:lnTo>
                  <a:pt x="50" y="24"/>
                </a:lnTo>
                <a:lnTo>
                  <a:pt x="50" y="24"/>
                </a:lnTo>
                <a:lnTo>
                  <a:pt x="52" y="16"/>
                </a:lnTo>
                <a:lnTo>
                  <a:pt x="52" y="16"/>
                </a:lnTo>
                <a:lnTo>
                  <a:pt x="54" y="10"/>
                </a:lnTo>
                <a:lnTo>
                  <a:pt x="54" y="10"/>
                </a:lnTo>
                <a:lnTo>
                  <a:pt x="56" y="4"/>
                </a:lnTo>
                <a:lnTo>
                  <a:pt x="56" y="4"/>
                </a:lnTo>
                <a:lnTo>
                  <a:pt x="60" y="4"/>
                </a:lnTo>
                <a:lnTo>
                  <a:pt x="60" y="4"/>
                </a:lnTo>
                <a:lnTo>
                  <a:pt x="62" y="0"/>
                </a:lnTo>
                <a:lnTo>
                  <a:pt x="62" y="0"/>
                </a:lnTo>
                <a:lnTo>
                  <a:pt x="66" y="0"/>
                </a:lnTo>
                <a:lnTo>
                  <a:pt x="70" y="2"/>
                </a:lnTo>
                <a:lnTo>
                  <a:pt x="70" y="2"/>
                </a:lnTo>
                <a:lnTo>
                  <a:pt x="76" y="10"/>
                </a:lnTo>
                <a:lnTo>
                  <a:pt x="76" y="10"/>
                </a:lnTo>
                <a:lnTo>
                  <a:pt x="78" y="14"/>
                </a:lnTo>
                <a:lnTo>
                  <a:pt x="78" y="14"/>
                </a:lnTo>
                <a:lnTo>
                  <a:pt x="74" y="16"/>
                </a:lnTo>
                <a:lnTo>
                  <a:pt x="70" y="18"/>
                </a:lnTo>
                <a:lnTo>
                  <a:pt x="66" y="20"/>
                </a:lnTo>
                <a:lnTo>
                  <a:pt x="64" y="22"/>
                </a:lnTo>
                <a:lnTo>
                  <a:pt x="64" y="22"/>
                </a:lnTo>
                <a:lnTo>
                  <a:pt x="64" y="26"/>
                </a:lnTo>
                <a:lnTo>
                  <a:pt x="64" y="26"/>
                </a:lnTo>
                <a:lnTo>
                  <a:pt x="68" y="26"/>
                </a:lnTo>
                <a:lnTo>
                  <a:pt x="72" y="26"/>
                </a:lnTo>
                <a:lnTo>
                  <a:pt x="72" y="26"/>
                </a:lnTo>
                <a:lnTo>
                  <a:pt x="80" y="22"/>
                </a:lnTo>
                <a:lnTo>
                  <a:pt x="80" y="22"/>
                </a:lnTo>
                <a:lnTo>
                  <a:pt x="92" y="20"/>
                </a:lnTo>
                <a:lnTo>
                  <a:pt x="104" y="20"/>
                </a:lnTo>
                <a:lnTo>
                  <a:pt x="104" y="20"/>
                </a:lnTo>
                <a:lnTo>
                  <a:pt x="112" y="24"/>
                </a:lnTo>
                <a:lnTo>
                  <a:pt x="118" y="30"/>
                </a:lnTo>
                <a:lnTo>
                  <a:pt x="118" y="30"/>
                </a:lnTo>
                <a:lnTo>
                  <a:pt x="120" y="36"/>
                </a:lnTo>
                <a:lnTo>
                  <a:pt x="122" y="42"/>
                </a:lnTo>
                <a:lnTo>
                  <a:pt x="122" y="42"/>
                </a:lnTo>
                <a:lnTo>
                  <a:pt x="124" y="50"/>
                </a:lnTo>
                <a:lnTo>
                  <a:pt x="126" y="56"/>
                </a:lnTo>
                <a:lnTo>
                  <a:pt x="126" y="56"/>
                </a:lnTo>
                <a:lnTo>
                  <a:pt x="126" y="66"/>
                </a:lnTo>
                <a:lnTo>
                  <a:pt x="122" y="74"/>
                </a:lnTo>
                <a:lnTo>
                  <a:pt x="122" y="74"/>
                </a:lnTo>
                <a:lnTo>
                  <a:pt x="116" y="78"/>
                </a:lnTo>
                <a:lnTo>
                  <a:pt x="114" y="80"/>
                </a:lnTo>
                <a:lnTo>
                  <a:pt x="114" y="82"/>
                </a:lnTo>
                <a:lnTo>
                  <a:pt x="114" y="82"/>
                </a:lnTo>
                <a:lnTo>
                  <a:pt x="116" y="84"/>
                </a:lnTo>
                <a:lnTo>
                  <a:pt x="120" y="84"/>
                </a:lnTo>
                <a:lnTo>
                  <a:pt x="128" y="84"/>
                </a:lnTo>
                <a:lnTo>
                  <a:pt x="128" y="84"/>
                </a:lnTo>
                <a:lnTo>
                  <a:pt x="132" y="88"/>
                </a:lnTo>
                <a:lnTo>
                  <a:pt x="132" y="88"/>
                </a:lnTo>
                <a:lnTo>
                  <a:pt x="132" y="94"/>
                </a:lnTo>
                <a:lnTo>
                  <a:pt x="132" y="100"/>
                </a:lnTo>
                <a:lnTo>
                  <a:pt x="132" y="100"/>
                </a:lnTo>
                <a:lnTo>
                  <a:pt x="132" y="106"/>
                </a:lnTo>
                <a:lnTo>
                  <a:pt x="132" y="108"/>
                </a:lnTo>
                <a:lnTo>
                  <a:pt x="130" y="110"/>
                </a:lnTo>
                <a:lnTo>
                  <a:pt x="130" y="110"/>
                </a:lnTo>
                <a:lnTo>
                  <a:pt x="128" y="106"/>
                </a:lnTo>
                <a:lnTo>
                  <a:pt x="126" y="102"/>
                </a:lnTo>
                <a:lnTo>
                  <a:pt x="126" y="98"/>
                </a:lnTo>
                <a:lnTo>
                  <a:pt x="124" y="96"/>
                </a:lnTo>
                <a:lnTo>
                  <a:pt x="124" y="96"/>
                </a:lnTo>
                <a:lnTo>
                  <a:pt x="122" y="98"/>
                </a:lnTo>
                <a:lnTo>
                  <a:pt x="122" y="100"/>
                </a:lnTo>
                <a:lnTo>
                  <a:pt x="124" y="104"/>
                </a:lnTo>
                <a:lnTo>
                  <a:pt x="124" y="104"/>
                </a:lnTo>
                <a:lnTo>
                  <a:pt x="124" y="110"/>
                </a:lnTo>
                <a:lnTo>
                  <a:pt x="126" y="116"/>
                </a:lnTo>
                <a:lnTo>
                  <a:pt x="126" y="116"/>
                </a:lnTo>
                <a:lnTo>
                  <a:pt x="122" y="120"/>
                </a:lnTo>
                <a:lnTo>
                  <a:pt x="118" y="122"/>
                </a:lnTo>
                <a:lnTo>
                  <a:pt x="118" y="122"/>
                </a:lnTo>
                <a:lnTo>
                  <a:pt x="112" y="120"/>
                </a:lnTo>
                <a:lnTo>
                  <a:pt x="104" y="122"/>
                </a:lnTo>
                <a:lnTo>
                  <a:pt x="104" y="122"/>
                </a:lnTo>
                <a:lnTo>
                  <a:pt x="102" y="126"/>
                </a:lnTo>
                <a:lnTo>
                  <a:pt x="100" y="130"/>
                </a:lnTo>
                <a:lnTo>
                  <a:pt x="100" y="130"/>
                </a:lnTo>
                <a:lnTo>
                  <a:pt x="92" y="134"/>
                </a:lnTo>
                <a:lnTo>
                  <a:pt x="84" y="134"/>
                </a:lnTo>
                <a:lnTo>
                  <a:pt x="84" y="134"/>
                </a:lnTo>
                <a:lnTo>
                  <a:pt x="82" y="134"/>
                </a:lnTo>
                <a:lnTo>
                  <a:pt x="82" y="134"/>
                </a:lnTo>
                <a:lnTo>
                  <a:pt x="82" y="130"/>
                </a:lnTo>
                <a:lnTo>
                  <a:pt x="82" y="130"/>
                </a:lnTo>
                <a:lnTo>
                  <a:pt x="84" y="122"/>
                </a:lnTo>
                <a:lnTo>
                  <a:pt x="86" y="114"/>
                </a:lnTo>
                <a:lnTo>
                  <a:pt x="86" y="114"/>
                </a:lnTo>
                <a:lnTo>
                  <a:pt x="86" y="108"/>
                </a:lnTo>
                <a:lnTo>
                  <a:pt x="86" y="108"/>
                </a:lnTo>
                <a:lnTo>
                  <a:pt x="82" y="98"/>
                </a:lnTo>
                <a:lnTo>
                  <a:pt x="80" y="94"/>
                </a:lnTo>
                <a:lnTo>
                  <a:pt x="78" y="90"/>
                </a:lnTo>
                <a:lnTo>
                  <a:pt x="78" y="90"/>
                </a:lnTo>
                <a:lnTo>
                  <a:pt x="70" y="88"/>
                </a:lnTo>
                <a:lnTo>
                  <a:pt x="62" y="88"/>
                </a:lnTo>
                <a:lnTo>
                  <a:pt x="54" y="88"/>
                </a:lnTo>
                <a:lnTo>
                  <a:pt x="46" y="90"/>
                </a:lnTo>
                <a:lnTo>
                  <a:pt x="46" y="90"/>
                </a:lnTo>
                <a:lnTo>
                  <a:pt x="42" y="94"/>
                </a:lnTo>
                <a:lnTo>
                  <a:pt x="38" y="98"/>
                </a:lnTo>
                <a:lnTo>
                  <a:pt x="38" y="98"/>
                </a:lnTo>
                <a:lnTo>
                  <a:pt x="30" y="104"/>
                </a:lnTo>
                <a:lnTo>
                  <a:pt x="26" y="106"/>
                </a:lnTo>
                <a:lnTo>
                  <a:pt x="22" y="106"/>
                </a:lnTo>
                <a:lnTo>
                  <a:pt x="22" y="10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7" name="Freeform 382"/>
          <p:cNvSpPr>
            <a:spLocks noChangeAspect="1"/>
          </p:cNvSpPr>
          <p:nvPr/>
        </p:nvSpPr>
        <p:spPr bwMode="auto">
          <a:xfrm>
            <a:off x="9529218" y="3933008"/>
            <a:ext cx="341014" cy="559179"/>
          </a:xfrm>
          <a:custGeom>
            <a:avLst/>
            <a:gdLst/>
            <a:ahLst/>
            <a:cxnLst>
              <a:cxn ang="0">
                <a:pos x="436" y="668"/>
              </a:cxn>
              <a:cxn ang="0">
                <a:pos x="410" y="682"/>
              </a:cxn>
              <a:cxn ang="0">
                <a:pos x="394" y="702"/>
              </a:cxn>
              <a:cxn ang="0">
                <a:pos x="424" y="726"/>
              </a:cxn>
              <a:cxn ang="0">
                <a:pos x="388" y="764"/>
              </a:cxn>
              <a:cxn ang="0">
                <a:pos x="286" y="750"/>
              </a:cxn>
              <a:cxn ang="0">
                <a:pos x="260" y="750"/>
              </a:cxn>
              <a:cxn ang="0">
                <a:pos x="224" y="758"/>
              </a:cxn>
              <a:cxn ang="0">
                <a:pos x="188" y="754"/>
              </a:cxn>
              <a:cxn ang="0">
                <a:pos x="134" y="742"/>
              </a:cxn>
              <a:cxn ang="0">
                <a:pos x="66" y="746"/>
              </a:cxn>
              <a:cxn ang="0">
                <a:pos x="26" y="772"/>
              </a:cxn>
              <a:cxn ang="0">
                <a:pos x="0" y="764"/>
              </a:cxn>
              <a:cxn ang="0">
                <a:pos x="104" y="690"/>
              </a:cxn>
              <a:cxn ang="0">
                <a:pos x="180" y="684"/>
              </a:cxn>
              <a:cxn ang="0">
                <a:pos x="188" y="658"/>
              </a:cxn>
              <a:cxn ang="0">
                <a:pos x="138" y="638"/>
              </a:cxn>
              <a:cxn ang="0">
                <a:pos x="110" y="618"/>
              </a:cxn>
              <a:cxn ang="0">
                <a:pos x="68" y="604"/>
              </a:cxn>
              <a:cxn ang="0">
                <a:pos x="154" y="562"/>
              </a:cxn>
              <a:cxn ang="0">
                <a:pos x="144" y="518"/>
              </a:cxn>
              <a:cxn ang="0">
                <a:pos x="170" y="492"/>
              </a:cxn>
              <a:cxn ang="0">
                <a:pos x="234" y="490"/>
              </a:cxn>
              <a:cxn ang="0">
                <a:pos x="238" y="456"/>
              </a:cxn>
              <a:cxn ang="0">
                <a:pos x="258" y="416"/>
              </a:cxn>
              <a:cxn ang="0">
                <a:pos x="226" y="412"/>
              </a:cxn>
              <a:cxn ang="0">
                <a:pos x="246" y="352"/>
              </a:cxn>
              <a:cxn ang="0">
                <a:pos x="230" y="346"/>
              </a:cxn>
              <a:cxn ang="0">
                <a:pos x="180" y="354"/>
              </a:cxn>
              <a:cxn ang="0">
                <a:pos x="156" y="352"/>
              </a:cxn>
              <a:cxn ang="0">
                <a:pos x="160" y="324"/>
              </a:cxn>
              <a:cxn ang="0">
                <a:pos x="192" y="270"/>
              </a:cxn>
              <a:cxn ang="0">
                <a:pos x="202" y="234"/>
              </a:cxn>
              <a:cxn ang="0">
                <a:pos x="182" y="232"/>
              </a:cxn>
              <a:cxn ang="0">
                <a:pos x="186" y="214"/>
              </a:cxn>
              <a:cxn ang="0">
                <a:pos x="166" y="246"/>
              </a:cxn>
              <a:cxn ang="0">
                <a:pos x="152" y="252"/>
              </a:cxn>
              <a:cxn ang="0">
                <a:pos x="164" y="214"/>
              </a:cxn>
              <a:cxn ang="0">
                <a:pos x="178" y="174"/>
              </a:cxn>
              <a:cxn ang="0">
                <a:pos x="154" y="152"/>
              </a:cxn>
              <a:cxn ang="0">
                <a:pos x="182" y="130"/>
              </a:cxn>
              <a:cxn ang="0">
                <a:pos x="200" y="106"/>
              </a:cxn>
              <a:cxn ang="0">
                <a:pos x="186" y="96"/>
              </a:cxn>
              <a:cxn ang="0">
                <a:pos x="198" y="68"/>
              </a:cxn>
              <a:cxn ang="0">
                <a:pos x="228" y="38"/>
              </a:cxn>
              <a:cxn ang="0">
                <a:pos x="248" y="14"/>
              </a:cxn>
              <a:cxn ang="0">
                <a:pos x="302" y="10"/>
              </a:cxn>
              <a:cxn ang="0">
                <a:pos x="338" y="40"/>
              </a:cxn>
              <a:cxn ang="0">
                <a:pos x="282" y="68"/>
              </a:cxn>
              <a:cxn ang="0">
                <a:pos x="268" y="88"/>
              </a:cxn>
              <a:cxn ang="0">
                <a:pos x="274" y="104"/>
              </a:cxn>
              <a:cxn ang="0">
                <a:pos x="356" y="110"/>
              </a:cxn>
              <a:cxn ang="0">
                <a:pos x="364" y="152"/>
              </a:cxn>
              <a:cxn ang="0">
                <a:pos x="318" y="212"/>
              </a:cxn>
              <a:cxn ang="0">
                <a:pos x="314" y="236"/>
              </a:cxn>
              <a:cxn ang="0">
                <a:pos x="288" y="258"/>
              </a:cxn>
              <a:cxn ang="0">
                <a:pos x="348" y="306"/>
              </a:cxn>
              <a:cxn ang="0">
                <a:pos x="354" y="398"/>
              </a:cxn>
              <a:cxn ang="0">
                <a:pos x="394" y="452"/>
              </a:cxn>
              <a:cxn ang="0">
                <a:pos x="392" y="502"/>
              </a:cxn>
              <a:cxn ang="0">
                <a:pos x="396" y="516"/>
              </a:cxn>
              <a:cxn ang="0">
                <a:pos x="382" y="576"/>
              </a:cxn>
              <a:cxn ang="0">
                <a:pos x="412" y="574"/>
              </a:cxn>
            </a:cxnLst>
            <a:rect l="0" t="0" r="r" b="b"/>
            <a:pathLst>
              <a:path w="470" h="772">
                <a:moveTo>
                  <a:pt x="470" y="604"/>
                </a:moveTo>
                <a:lnTo>
                  <a:pt x="470" y="604"/>
                </a:lnTo>
                <a:lnTo>
                  <a:pt x="470" y="612"/>
                </a:lnTo>
                <a:lnTo>
                  <a:pt x="470" y="620"/>
                </a:lnTo>
                <a:lnTo>
                  <a:pt x="470" y="620"/>
                </a:lnTo>
                <a:lnTo>
                  <a:pt x="466" y="636"/>
                </a:lnTo>
                <a:lnTo>
                  <a:pt x="466" y="636"/>
                </a:lnTo>
                <a:lnTo>
                  <a:pt x="462" y="646"/>
                </a:lnTo>
                <a:lnTo>
                  <a:pt x="456" y="658"/>
                </a:lnTo>
                <a:lnTo>
                  <a:pt x="456" y="658"/>
                </a:lnTo>
                <a:lnTo>
                  <a:pt x="446" y="666"/>
                </a:lnTo>
                <a:lnTo>
                  <a:pt x="446" y="666"/>
                </a:lnTo>
                <a:lnTo>
                  <a:pt x="438" y="668"/>
                </a:lnTo>
                <a:lnTo>
                  <a:pt x="438" y="668"/>
                </a:lnTo>
                <a:lnTo>
                  <a:pt x="436" y="668"/>
                </a:lnTo>
                <a:lnTo>
                  <a:pt x="434" y="668"/>
                </a:lnTo>
                <a:lnTo>
                  <a:pt x="434" y="668"/>
                </a:lnTo>
                <a:lnTo>
                  <a:pt x="432" y="668"/>
                </a:lnTo>
                <a:lnTo>
                  <a:pt x="432" y="672"/>
                </a:lnTo>
                <a:lnTo>
                  <a:pt x="434" y="676"/>
                </a:lnTo>
                <a:lnTo>
                  <a:pt x="434" y="676"/>
                </a:lnTo>
                <a:lnTo>
                  <a:pt x="430" y="682"/>
                </a:lnTo>
                <a:lnTo>
                  <a:pt x="430" y="682"/>
                </a:lnTo>
                <a:lnTo>
                  <a:pt x="426" y="684"/>
                </a:lnTo>
                <a:lnTo>
                  <a:pt x="422" y="684"/>
                </a:lnTo>
                <a:lnTo>
                  <a:pt x="422" y="684"/>
                </a:lnTo>
                <a:lnTo>
                  <a:pt x="418" y="680"/>
                </a:lnTo>
                <a:lnTo>
                  <a:pt x="418" y="680"/>
                </a:lnTo>
                <a:lnTo>
                  <a:pt x="414" y="680"/>
                </a:lnTo>
                <a:lnTo>
                  <a:pt x="410" y="682"/>
                </a:lnTo>
                <a:lnTo>
                  <a:pt x="410" y="682"/>
                </a:lnTo>
                <a:lnTo>
                  <a:pt x="406" y="682"/>
                </a:lnTo>
                <a:lnTo>
                  <a:pt x="402" y="684"/>
                </a:lnTo>
                <a:lnTo>
                  <a:pt x="402" y="684"/>
                </a:lnTo>
                <a:lnTo>
                  <a:pt x="404" y="686"/>
                </a:lnTo>
                <a:lnTo>
                  <a:pt x="408" y="688"/>
                </a:lnTo>
                <a:lnTo>
                  <a:pt x="408" y="688"/>
                </a:lnTo>
                <a:lnTo>
                  <a:pt x="410" y="692"/>
                </a:lnTo>
                <a:lnTo>
                  <a:pt x="410" y="692"/>
                </a:lnTo>
                <a:lnTo>
                  <a:pt x="408" y="694"/>
                </a:lnTo>
                <a:lnTo>
                  <a:pt x="404" y="696"/>
                </a:lnTo>
                <a:lnTo>
                  <a:pt x="404" y="696"/>
                </a:lnTo>
                <a:lnTo>
                  <a:pt x="400" y="702"/>
                </a:lnTo>
                <a:lnTo>
                  <a:pt x="400" y="702"/>
                </a:lnTo>
                <a:lnTo>
                  <a:pt x="394" y="702"/>
                </a:lnTo>
                <a:lnTo>
                  <a:pt x="390" y="702"/>
                </a:lnTo>
                <a:lnTo>
                  <a:pt x="388" y="704"/>
                </a:lnTo>
                <a:lnTo>
                  <a:pt x="388" y="704"/>
                </a:lnTo>
                <a:lnTo>
                  <a:pt x="390" y="708"/>
                </a:lnTo>
                <a:lnTo>
                  <a:pt x="392" y="712"/>
                </a:lnTo>
                <a:lnTo>
                  <a:pt x="392" y="712"/>
                </a:lnTo>
                <a:lnTo>
                  <a:pt x="392" y="716"/>
                </a:lnTo>
                <a:lnTo>
                  <a:pt x="392" y="720"/>
                </a:lnTo>
                <a:lnTo>
                  <a:pt x="392" y="720"/>
                </a:lnTo>
                <a:lnTo>
                  <a:pt x="394" y="722"/>
                </a:lnTo>
                <a:lnTo>
                  <a:pt x="398" y="724"/>
                </a:lnTo>
                <a:lnTo>
                  <a:pt x="404" y="724"/>
                </a:lnTo>
                <a:lnTo>
                  <a:pt x="404" y="724"/>
                </a:lnTo>
                <a:lnTo>
                  <a:pt x="418" y="726"/>
                </a:lnTo>
                <a:lnTo>
                  <a:pt x="424" y="726"/>
                </a:lnTo>
                <a:lnTo>
                  <a:pt x="430" y="728"/>
                </a:lnTo>
                <a:lnTo>
                  <a:pt x="430" y="728"/>
                </a:lnTo>
                <a:lnTo>
                  <a:pt x="432" y="732"/>
                </a:lnTo>
                <a:lnTo>
                  <a:pt x="432" y="732"/>
                </a:lnTo>
                <a:lnTo>
                  <a:pt x="430" y="738"/>
                </a:lnTo>
                <a:lnTo>
                  <a:pt x="428" y="744"/>
                </a:lnTo>
                <a:lnTo>
                  <a:pt x="428" y="744"/>
                </a:lnTo>
                <a:lnTo>
                  <a:pt x="422" y="748"/>
                </a:lnTo>
                <a:lnTo>
                  <a:pt x="414" y="750"/>
                </a:lnTo>
                <a:lnTo>
                  <a:pt x="406" y="754"/>
                </a:lnTo>
                <a:lnTo>
                  <a:pt x="402" y="756"/>
                </a:lnTo>
                <a:lnTo>
                  <a:pt x="402" y="756"/>
                </a:lnTo>
                <a:lnTo>
                  <a:pt x="400" y="760"/>
                </a:lnTo>
                <a:lnTo>
                  <a:pt x="400" y="760"/>
                </a:lnTo>
                <a:lnTo>
                  <a:pt x="388" y="764"/>
                </a:lnTo>
                <a:lnTo>
                  <a:pt x="372" y="766"/>
                </a:lnTo>
                <a:lnTo>
                  <a:pt x="358" y="768"/>
                </a:lnTo>
                <a:lnTo>
                  <a:pt x="344" y="766"/>
                </a:lnTo>
                <a:lnTo>
                  <a:pt x="344" y="766"/>
                </a:lnTo>
                <a:lnTo>
                  <a:pt x="340" y="764"/>
                </a:lnTo>
                <a:lnTo>
                  <a:pt x="334" y="760"/>
                </a:lnTo>
                <a:lnTo>
                  <a:pt x="334" y="760"/>
                </a:lnTo>
                <a:lnTo>
                  <a:pt x="324" y="760"/>
                </a:lnTo>
                <a:lnTo>
                  <a:pt x="312" y="760"/>
                </a:lnTo>
                <a:lnTo>
                  <a:pt x="300" y="762"/>
                </a:lnTo>
                <a:lnTo>
                  <a:pt x="292" y="760"/>
                </a:lnTo>
                <a:lnTo>
                  <a:pt x="292" y="760"/>
                </a:lnTo>
                <a:lnTo>
                  <a:pt x="286" y="754"/>
                </a:lnTo>
                <a:lnTo>
                  <a:pt x="286" y="754"/>
                </a:lnTo>
                <a:lnTo>
                  <a:pt x="286" y="750"/>
                </a:lnTo>
                <a:lnTo>
                  <a:pt x="286" y="750"/>
                </a:lnTo>
                <a:lnTo>
                  <a:pt x="280" y="750"/>
                </a:lnTo>
                <a:lnTo>
                  <a:pt x="276" y="750"/>
                </a:lnTo>
                <a:lnTo>
                  <a:pt x="276" y="750"/>
                </a:lnTo>
                <a:lnTo>
                  <a:pt x="270" y="746"/>
                </a:lnTo>
                <a:lnTo>
                  <a:pt x="270" y="746"/>
                </a:lnTo>
                <a:lnTo>
                  <a:pt x="266" y="742"/>
                </a:lnTo>
                <a:lnTo>
                  <a:pt x="266" y="740"/>
                </a:lnTo>
                <a:lnTo>
                  <a:pt x="264" y="740"/>
                </a:lnTo>
                <a:lnTo>
                  <a:pt x="264" y="740"/>
                </a:lnTo>
                <a:lnTo>
                  <a:pt x="264" y="742"/>
                </a:lnTo>
                <a:lnTo>
                  <a:pt x="262" y="746"/>
                </a:lnTo>
                <a:lnTo>
                  <a:pt x="262" y="746"/>
                </a:lnTo>
                <a:lnTo>
                  <a:pt x="260" y="750"/>
                </a:lnTo>
                <a:lnTo>
                  <a:pt x="260" y="750"/>
                </a:lnTo>
                <a:lnTo>
                  <a:pt x="256" y="752"/>
                </a:lnTo>
                <a:lnTo>
                  <a:pt x="252" y="752"/>
                </a:lnTo>
                <a:lnTo>
                  <a:pt x="252" y="752"/>
                </a:lnTo>
                <a:lnTo>
                  <a:pt x="248" y="754"/>
                </a:lnTo>
                <a:lnTo>
                  <a:pt x="248" y="754"/>
                </a:lnTo>
                <a:lnTo>
                  <a:pt x="242" y="754"/>
                </a:lnTo>
                <a:lnTo>
                  <a:pt x="234" y="750"/>
                </a:lnTo>
                <a:lnTo>
                  <a:pt x="228" y="748"/>
                </a:lnTo>
                <a:lnTo>
                  <a:pt x="224" y="748"/>
                </a:lnTo>
                <a:lnTo>
                  <a:pt x="222" y="750"/>
                </a:lnTo>
                <a:lnTo>
                  <a:pt x="222" y="750"/>
                </a:lnTo>
                <a:lnTo>
                  <a:pt x="222" y="752"/>
                </a:lnTo>
                <a:lnTo>
                  <a:pt x="222" y="754"/>
                </a:lnTo>
                <a:lnTo>
                  <a:pt x="224" y="758"/>
                </a:lnTo>
                <a:lnTo>
                  <a:pt x="224" y="758"/>
                </a:lnTo>
                <a:lnTo>
                  <a:pt x="220" y="760"/>
                </a:lnTo>
                <a:lnTo>
                  <a:pt x="218" y="760"/>
                </a:lnTo>
                <a:lnTo>
                  <a:pt x="218" y="760"/>
                </a:lnTo>
                <a:lnTo>
                  <a:pt x="212" y="756"/>
                </a:lnTo>
                <a:lnTo>
                  <a:pt x="208" y="754"/>
                </a:lnTo>
                <a:lnTo>
                  <a:pt x="208" y="754"/>
                </a:lnTo>
                <a:lnTo>
                  <a:pt x="202" y="754"/>
                </a:lnTo>
                <a:lnTo>
                  <a:pt x="196" y="754"/>
                </a:lnTo>
                <a:lnTo>
                  <a:pt x="196" y="754"/>
                </a:lnTo>
                <a:lnTo>
                  <a:pt x="194" y="756"/>
                </a:lnTo>
                <a:lnTo>
                  <a:pt x="192" y="760"/>
                </a:lnTo>
                <a:lnTo>
                  <a:pt x="192" y="760"/>
                </a:lnTo>
                <a:lnTo>
                  <a:pt x="192" y="758"/>
                </a:lnTo>
                <a:lnTo>
                  <a:pt x="192" y="758"/>
                </a:lnTo>
                <a:lnTo>
                  <a:pt x="188" y="754"/>
                </a:lnTo>
                <a:lnTo>
                  <a:pt x="186" y="746"/>
                </a:lnTo>
                <a:lnTo>
                  <a:pt x="182" y="740"/>
                </a:lnTo>
                <a:lnTo>
                  <a:pt x="178" y="736"/>
                </a:lnTo>
                <a:lnTo>
                  <a:pt x="178" y="736"/>
                </a:lnTo>
                <a:lnTo>
                  <a:pt x="174" y="734"/>
                </a:lnTo>
                <a:lnTo>
                  <a:pt x="170" y="734"/>
                </a:lnTo>
                <a:lnTo>
                  <a:pt x="160" y="736"/>
                </a:lnTo>
                <a:lnTo>
                  <a:pt x="160" y="736"/>
                </a:lnTo>
                <a:lnTo>
                  <a:pt x="148" y="740"/>
                </a:lnTo>
                <a:lnTo>
                  <a:pt x="148" y="740"/>
                </a:lnTo>
                <a:lnTo>
                  <a:pt x="142" y="736"/>
                </a:lnTo>
                <a:lnTo>
                  <a:pt x="142" y="736"/>
                </a:lnTo>
                <a:lnTo>
                  <a:pt x="138" y="738"/>
                </a:lnTo>
                <a:lnTo>
                  <a:pt x="138" y="738"/>
                </a:lnTo>
                <a:lnTo>
                  <a:pt x="134" y="742"/>
                </a:lnTo>
                <a:lnTo>
                  <a:pt x="132" y="748"/>
                </a:lnTo>
                <a:lnTo>
                  <a:pt x="130" y="756"/>
                </a:lnTo>
                <a:lnTo>
                  <a:pt x="126" y="760"/>
                </a:lnTo>
                <a:lnTo>
                  <a:pt x="126" y="760"/>
                </a:lnTo>
                <a:lnTo>
                  <a:pt x="122" y="766"/>
                </a:lnTo>
                <a:lnTo>
                  <a:pt x="118" y="768"/>
                </a:lnTo>
                <a:lnTo>
                  <a:pt x="118" y="768"/>
                </a:lnTo>
                <a:lnTo>
                  <a:pt x="114" y="768"/>
                </a:lnTo>
                <a:lnTo>
                  <a:pt x="110" y="766"/>
                </a:lnTo>
                <a:lnTo>
                  <a:pt x="110" y="766"/>
                </a:lnTo>
                <a:lnTo>
                  <a:pt x="100" y="760"/>
                </a:lnTo>
                <a:lnTo>
                  <a:pt x="90" y="754"/>
                </a:lnTo>
                <a:lnTo>
                  <a:pt x="90" y="754"/>
                </a:lnTo>
                <a:lnTo>
                  <a:pt x="76" y="748"/>
                </a:lnTo>
                <a:lnTo>
                  <a:pt x="66" y="746"/>
                </a:lnTo>
                <a:lnTo>
                  <a:pt x="60" y="746"/>
                </a:lnTo>
                <a:lnTo>
                  <a:pt x="60" y="746"/>
                </a:lnTo>
                <a:lnTo>
                  <a:pt x="58" y="748"/>
                </a:lnTo>
                <a:lnTo>
                  <a:pt x="56" y="750"/>
                </a:lnTo>
                <a:lnTo>
                  <a:pt x="50" y="756"/>
                </a:lnTo>
                <a:lnTo>
                  <a:pt x="50" y="756"/>
                </a:lnTo>
                <a:lnTo>
                  <a:pt x="44" y="758"/>
                </a:lnTo>
                <a:lnTo>
                  <a:pt x="38" y="760"/>
                </a:lnTo>
                <a:lnTo>
                  <a:pt x="38" y="760"/>
                </a:lnTo>
                <a:lnTo>
                  <a:pt x="34" y="764"/>
                </a:lnTo>
                <a:lnTo>
                  <a:pt x="32" y="768"/>
                </a:lnTo>
                <a:lnTo>
                  <a:pt x="32" y="768"/>
                </a:lnTo>
                <a:lnTo>
                  <a:pt x="30" y="770"/>
                </a:lnTo>
                <a:lnTo>
                  <a:pt x="26" y="772"/>
                </a:lnTo>
                <a:lnTo>
                  <a:pt x="26" y="772"/>
                </a:lnTo>
                <a:lnTo>
                  <a:pt x="26" y="768"/>
                </a:lnTo>
                <a:lnTo>
                  <a:pt x="24" y="766"/>
                </a:lnTo>
                <a:lnTo>
                  <a:pt x="24" y="766"/>
                </a:lnTo>
                <a:lnTo>
                  <a:pt x="18" y="766"/>
                </a:lnTo>
                <a:lnTo>
                  <a:pt x="18" y="766"/>
                </a:lnTo>
                <a:lnTo>
                  <a:pt x="14" y="760"/>
                </a:lnTo>
                <a:lnTo>
                  <a:pt x="12" y="758"/>
                </a:lnTo>
                <a:lnTo>
                  <a:pt x="10" y="756"/>
                </a:lnTo>
                <a:lnTo>
                  <a:pt x="10" y="756"/>
                </a:lnTo>
                <a:lnTo>
                  <a:pt x="6" y="758"/>
                </a:lnTo>
                <a:lnTo>
                  <a:pt x="6" y="758"/>
                </a:lnTo>
                <a:lnTo>
                  <a:pt x="2" y="762"/>
                </a:lnTo>
                <a:lnTo>
                  <a:pt x="2" y="764"/>
                </a:lnTo>
                <a:lnTo>
                  <a:pt x="0" y="764"/>
                </a:lnTo>
                <a:lnTo>
                  <a:pt x="0" y="764"/>
                </a:lnTo>
                <a:lnTo>
                  <a:pt x="0" y="762"/>
                </a:lnTo>
                <a:lnTo>
                  <a:pt x="2" y="760"/>
                </a:lnTo>
                <a:lnTo>
                  <a:pt x="2" y="760"/>
                </a:lnTo>
                <a:lnTo>
                  <a:pt x="6" y="752"/>
                </a:lnTo>
                <a:lnTo>
                  <a:pt x="6" y="752"/>
                </a:lnTo>
                <a:lnTo>
                  <a:pt x="16" y="748"/>
                </a:lnTo>
                <a:lnTo>
                  <a:pt x="26" y="744"/>
                </a:lnTo>
                <a:lnTo>
                  <a:pt x="26" y="744"/>
                </a:lnTo>
                <a:lnTo>
                  <a:pt x="54" y="726"/>
                </a:lnTo>
                <a:lnTo>
                  <a:pt x="82" y="706"/>
                </a:lnTo>
                <a:lnTo>
                  <a:pt x="82" y="706"/>
                </a:lnTo>
                <a:lnTo>
                  <a:pt x="88" y="700"/>
                </a:lnTo>
                <a:lnTo>
                  <a:pt x="92" y="694"/>
                </a:lnTo>
                <a:lnTo>
                  <a:pt x="92" y="694"/>
                </a:lnTo>
                <a:lnTo>
                  <a:pt x="104" y="690"/>
                </a:lnTo>
                <a:lnTo>
                  <a:pt x="104" y="690"/>
                </a:lnTo>
                <a:lnTo>
                  <a:pt x="108" y="684"/>
                </a:lnTo>
                <a:lnTo>
                  <a:pt x="112" y="680"/>
                </a:lnTo>
                <a:lnTo>
                  <a:pt x="112" y="680"/>
                </a:lnTo>
                <a:lnTo>
                  <a:pt x="120" y="680"/>
                </a:lnTo>
                <a:lnTo>
                  <a:pt x="128" y="680"/>
                </a:lnTo>
                <a:lnTo>
                  <a:pt x="128" y="680"/>
                </a:lnTo>
                <a:lnTo>
                  <a:pt x="144" y="684"/>
                </a:lnTo>
                <a:lnTo>
                  <a:pt x="160" y="688"/>
                </a:lnTo>
                <a:lnTo>
                  <a:pt x="160" y="688"/>
                </a:lnTo>
                <a:lnTo>
                  <a:pt x="168" y="688"/>
                </a:lnTo>
                <a:lnTo>
                  <a:pt x="176" y="688"/>
                </a:lnTo>
                <a:lnTo>
                  <a:pt x="176" y="688"/>
                </a:lnTo>
                <a:lnTo>
                  <a:pt x="180" y="684"/>
                </a:lnTo>
                <a:lnTo>
                  <a:pt x="180" y="684"/>
                </a:lnTo>
                <a:lnTo>
                  <a:pt x="184" y="678"/>
                </a:lnTo>
                <a:lnTo>
                  <a:pt x="184" y="678"/>
                </a:lnTo>
                <a:lnTo>
                  <a:pt x="194" y="670"/>
                </a:lnTo>
                <a:lnTo>
                  <a:pt x="206" y="662"/>
                </a:lnTo>
                <a:lnTo>
                  <a:pt x="206" y="662"/>
                </a:lnTo>
                <a:lnTo>
                  <a:pt x="212" y="654"/>
                </a:lnTo>
                <a:lnTo>
                  <a:pt x="212" y="654"/>
                </a:lnTo>
                <a:lnTo>
                  <a:pt x="214" y="650"/>
                </a:lnTo>
                <a:lnTo>
                  <a:pt x="214" y="648"/>
                </a:lnTo>
                <a:lnTo>
                  <a:pt x="214" y="648"/>
                </a:lnTo>
                <a:lnTo>
                  <a:pt x="210" y="646"/>
                </a:lnTo>
                <a:lnTo>
                  <a:pt x="204" y="650"/>
                </a:lnTo>
                <a:lnTo>
                  <a:pt x="196" y="656"/>
                </a:lnTo>
                <a:lnTo>
                  <a:pt x="196" y="656"/>
                </a:lnTo>
                <a:lnTo>
                  <a:pt x="188" y="658"/>
                </a:lnTo>
                <a:lnTo>
                  <a:pt x="180" y="660"/>
                </a:lnTo>
                <a:lnTo>
                  <a:pt x="180" y="660"/>
                </a:lnTo>
                <a:lnTo>
                  <a:pt x="174" y="666"/>
                </a:lnTo>
                <a:lnTo>
                  <a:pt x="174" y="666"/>
                </a:lnTo>
                <a:lnTo>
                  <a:pt x="166" y="670"/>
                </a:lnTo>
                <a:lnTo>
                  <a:pt x="166" y="670"/>
                </a:lnTo>
                <a:lnTo>
                  <a:pt x="158" y="668"/>
                </a:lnTo>
                <a:lnTo>
                  <a:pt x="158" y="668"/>
                </a:lnTo>
                <a:lnTo>
                  <a:pt x="152" y="664"/>
                </a:lnTo>
                <a:lnTo>
                  <a:pt x="152" y="664"/>
                </a:lnTo>
                <a:lnTo>
                  <a:pt x="148" y="660"/>
                </a:lnTo>
                <a:lnTo>
                  <a:pt x="146" y="652"/>
                </a:lnTo>
                <a:lnTo>
                  <a:pt x="142" y="640"/>
                </a:lnTo>
                <a:lnTo>
                  <a:pt x="142" y="640"/>
                </a:lnTo>
                <a:lnTo>
                  <a:pt x="138" y="638"/>
                </a:lnTo>
                <a:lnTo>
                  <a:pt x="138" y="638"/>
                </a:lnTo>
                <a:lnTo>
                  <a:pt x="136" y="638"/>
                </a:lnTo>
                <a:lnTo>
                  <a:pt x="136" y="638"/>
                </a:lnTo>
                <a:lnTo>
                  <a:pt x="130" y="640"/>
                </a:lnTo>
                <a:lnTo>
                  <a:pt x="126" y="642"/>
                </a:lnTo>
                <a:lnTo>
                  <a:pt x="126" y="642"/>
                </a:lnTo>
                <a:lnTo>
                  <a:pt x="120" y="642"/>
                </a:lnTo>
                <a:lnTo>
                  <a:pt x="114" y="640"/>
                </a:lnTo>
                <a:lnTo>
                  <a:pt x="114" y="640"/>
                </a:lnTo>
                <a:lnTo>
                  <a:pt x="112" y="634"/>
                </a:lnTo>
                <a:lnTo>
                  <a:pt x="112" y="634"/>
                </a:lnTo>
                <a:lnTo>
                  <a:pt x="112" y="628"/>
                </a:lnTo>
                <a:lnTo>
                  <a:pt x="112" y="622"/>
                </a:lnTo>
                <a:lnTo>
                  <a:pt x="112" y="622"/>
                </a:lnTo>
                <a:lnTo>
                  <a:pt x="110" y="618"/>
                </a:lnTo>
                <a:lnTo>
                  <a:pt x="110" y="618"/>
                </a:lnTo>
                <a:lnTo>
                  <a:pt x="104" y="618"/>
                </a:lnTo>
                <a:lnTo>
                  <a:pt x="98" y="620"/>
                </a:lnTo>
                <a:lnTo>
                  <a:pt x="98" y="620"/>
                </a:lnTo>
                <a:lnTo>
                  <a:pt x="88" y="626"/>
                </a:lnTo>
                <a:lnTo>
                  <a:pt x="88" y="626"/>
                </a:lnTo>
                <a:lnTo>
                  <a:pt x="78" y="628"/>
                </a:lnTo>
                <a:lnTo>
                  <a:pt x="78" y="628"/>
                </a:lnTo>
                <a:lnTo>
                  <a:pt x="74" y="626"/>
                </a:lnTo>
                <a:lnTo>
                  <a:pt x="74" y="626"/>
                </a:lnTo>
                <a:lnTo>
                  <a:pt x="72" y="622"/>
                </a:lnTo>
                <a:lnTo>
                  <a:pt x="72" y="622"/>
                </a:lnTo>
                <a:lnTo>
                  <a:pt x="68" y="610"/>
                </a:lnTo>
                <a:lnTo>
                  <a:pt x="68" y="610"/>
                </a:lnTo>
                <a:lnTo>
                  <a:pt x="68" y="604"/>
                </a:lnTo>
                <a:lnTo>
                  <a:pt x="68" y="604"/>
                </a:lnTo>
                <a:lnTo>
                  <a:pt x="68" y="600"/>
                </a:lnTo>
                <a:lnTo>
                  <a:pt x="68" y="600"/>
                </a:lnTo>
                <a:lnTo>
                  <a:pt x="70" y="596"/>
                </a:lnTo>
                <a:lnTo>
                  <a:pt x="74" y="594"/>
                </a:lnTo>
                <a:lnTo>
                  <a:pt x="84" y="592"/>
                </a:lnTo>
                <a:lnTo>
                  <a:pt x="94" y="592"/>
                </a:lnTo>
                <a:lnTo>
                  <a:pt x="104" y="590"/>
                </a:lnTo>
                <a:lnTo>
                  <a:pt x="104" y="590"/>
                </a:lnTo>
                <a:lnTo>
                  <a:pt x="122" y="586"/>
                </a:lnTo>
                <a:lnTo>
                  <a:pt x="132" y="582"/>
                </a:lnTo>
                <a:lnTo>
                  <a:pt x="138" y="578"/>
                </a:lnTo>
                <a:lnTo>
                  <a:pt x="138" y="578"/>
                </a:lnTo>
                <a:lnTo>
                  <a:pt x="150" y="568"/>
                </a:lnTo>
                <a:lnTo>
                  <a:pt x="154" y="562"/>
                </a:lnTo>
                <a:lnTo>
                  <a:pt x="156" y="558"/>
                </a:lnTo>
                <a:lnTo>
                  <a:pt x="156" y="558"/>
                </a:lnTo>
                <a:lnTo>
                  <a:pt x="154" y="554"/>
                </a:lnTo>
                <a:lnTo>
                  <a:pt x="150" y="552"/>
                </a:lnTo>
                <a:lnTo>
                  <a:pt x="150" y="552"/>
                </a:lnTo>
                <a:lnTo>
                  <a:pt x="150" y="548"/>
                </a:lnTo>
                <a:lnTo>
                  <a:pt x="150" y="548"/>
                </a:lnTo>
                <a:lnTo>
                  <a:pt x="154" y="528"/>
                </a:lnTo>
                <a:lnTo>
                  <a:pt x="154" y="528"/>
                </a:lnTo>
                <a:lnTo>
                  <a:pt x="156" y="522"/>
                </a:lnTo>
                <a:lnTo>
                  <a:pt x="156" y="518"/>
                </a:lnTo>
                <a:lnTo>
                  <a:pt x="156" y="518"/>
                </a:lnTo>
                <a:lnTo>
                  <a:pt x="154" y="516"/>
                </a:lnTo>
                <a:lnTo>
                  <a:pt x="150" y="516"/>
                </a:lnTo>
                <a:lnTo>
                  <a:pt x="144" y="518"/>
                </a:lnTo>
                <a:lnTo>
                  <a:pt x="144" y="518"/>
                </a:lnTo>
                <a:lnTo>
                  <a:pt x="136" y="520"/>
                </a:lnTo>
                <a:lnTo>
                  <a:pt x="132" y="524"/>
                </a:lnTo>
                <a:lnTo>
                  <a:pt x="128" y="524"/>
                </a:lnTo>
                <a:lnTo>
                  <a:pt x="128" y="524"/>
                </a:lnTo>
                <a:lnTo>
                  <a:pt x="124" y="522"/>
                </a:lnTo>
                <a:lnTo>
                  <a:pt x="124" y="520"/>
                </a:lnTo>
                <a:lnTo>
                  <a:pt x="124" y="520"/>
                </a:lnTo>
                <a:lnTo>
                  <a:pt x="124" y="516"/>
                </a:lnTo>
                <a:lnTo>
                  <a:pt x="128" y="514"/>
                </a:lnTo>
                <a:lnTo>
                  <a:pt x="136" y="508"/>
                </a:lnTo>
                <a:lnTo>
                  <a:pt x="152" y="500"/>
                </a:lnTo>
                <a:lnTo>
                  <a:pt x="152" y="500"/>
                </a:lnTo>
                <a:lnTo>
                  <a:pt x="170" y="492"/>
                </a:lnTo>
                <a:lnTo>
                  <a:pt x="170" y="492"/>
                </a:lnTo>
                <a:lnTo>
                  <a:pt x="176" y="490"/>
                </a:lnTo>
                <a:lnTo>
                  <a:pt x="184" y="488"/>
                </a:lnTo>
                <a:lnTo>
                  <a:pt x="184" y="488"/>
                </a:lnTo>
                <a:lnTo>
                  <a:pt x="194" y="490"/>
                </a:lnTo>
                <a:lnTo>
                  <a:pt x="204" y="494"/>
                </a:lnTo>
                <a:lnTo>
                  <a:pt x="214" y="498"/>
                </a:lnTo>
                <a:lnTo>
                  <a:pt x="220" y="498"/>
                </a:lnTo>
                <a:lnTo>
                  <a:pt x="224" y="498"/>
                </a:lnTo>
                <a:lnTo>
                  <a:pt x="224" y="498"/>
                </a:lnTo>
                <a:lnTo>
                  <a:pt x="226" y="496"/>
                </a:lnTo>
                <a:lnTo>
                  <a:pt x="230" y="492"/>
                </a:lnTo>
                <a:lnTo>
                  <a:pt x="230" y="492"/>
                </a:lnTo>
                <a:lnTo>
                  <a:pt x="232" y="490"/>
                </a:lnTo>
                <a:lnTo>
                  <a:pt x="234" y="490"/>
                </a:lnTo>
                <a:lnTo>
                  <a:pt x="234" y="490"/>
                </a:lnTo>
                <a:lnTo>
                  <a:pt x="232" y="488"/>
                </a:lnTo>
                <a:lnTo>
                  <a:pt x="230" y="486"/>
                </a:lnTo>
                <a:lnTo>
                  <a:pt x="230" y="486"/>
                </a:lnTo>
                <a:lnTo>
                  <a:pt x="228" y="482"/>
                </a:lnTo>
                <a:lnTo>
                  <a:pt x="228" y="482"/>
                </a:lnTo>
                <a:lnTo>
                  <a:pt x="232" y="474"/>
                </a:lnTo>
                <a:lnTo>
                  <a:pt x="236" y="466"/>
                </a:lnTo>
                <a:lnTo>
                  <a:pt x="236" y="466"/>
                </a:lnTo>
                <a:lnTo>
                  <a:pt x="242" y="464"/>
                </a:lnTo>
                <a:lnTo>
                  <a:pt x="244" y="462"/>
                </a:lnTo>
                <a:lnTo>
                  <a:pt x="244" y="460"/>
                </a:lnTo>
                <a:lnTo>
                  <a:pt x="244" y="460"/>
                </a:lnTo>
                <a:lnTo>
                  <a:pt x="244" y="458"/>
                </a:lnTo>
                <a:lnTo>
                  <a:pt x="240" y="458"/>
                </a:lnTo>
                <a:lnTo>
                  <a:pt x="238" y="456"/>
                </a:lnTo>
                <a:lnTo>
                  <a:pt x="236" y="454"/>
                </a:lnTo>
                <a:lnTo>
                  <a:pt x="236" y="454"/>
                </a:lnTo>
                <a:lnTo>
                  <a:pt x="236" y="452"/>
                </a:lnTo>
                <a:lnTo>
                  <a:pt x="238" y="450"/>
                </a:lnTo>
                <a:lnTo>
                  <a:pt x="242" y="444"/>
                </a:lnTo>
                <a:lnTo>
                  <a:pt x="242" y="444"/>
                </a:lnTo>
                <a:lnTo>
                  <a:pt x="250" y="440"/>
                </a:lnTo>
                <a:lnTo>
                  <a:pt x="250" y="440"/>
                </a:lnTo>
                <a:lnTo>
                  <a:pt x="252" y="432"/>
                </a:lnTo>
                <a:lnTo>
                  <a:pt x="254" y="424"/>
                </a:lnTo>
                <a:lnTo>
                  <a:pt x="254" y="424"/>
                </a:lnTo>
                <a:lnTo>
                  <a:pt x="258" y="420"/>
                </a:lnTo>
                <a:lnTo>
                  <a:pt x="260" y="418"/>
                </a:lnTo>
                <a:lnTo>
                  <a:pt x="260" y="418"/>
                </a:lnTo>
                <a:lnTo>
                  <a:pt x="258" y="416"/>
                </a:lnTo>
                <a:lnTo>
                  <a:pt x="256" y="416"/>
                </a:lnTo>
                <a:lnTo>
                  <a:pt x="256" y="416"/>
                </a:lnTo>
                <a:lnTo>
                  <a:pt x="252" y="418"/>
                </a:lnTo>
                <a:lnTo>
                  <a:pt x="246" y="422"/>
                </a:lnTo>
                <a:lnTo>
                  <a:pt x="246" y="422"/>
                </a:lnTo>
                <a:lnTo>
                  <a:pt x="238" y="424"/>
                </a:lnTo>
                <a:lnTo>
                  <a:pt x="234" y="424"/>
                </a:lnTo>
                <a:lnTo>
                  <a:pt x="232" y="424"/>
                </a:lnTo>
                <a:lnTo>
                  <a:pt x="232" y="424"/>
                </a:lnTo>
                <a:lnTo>
                  <a:pt x="230" y="420"/>
                </a:lnTo>
                <a:lnTo>
                  <a:pt x="230" y="416"/>
                </a:lnTo>
                <a:lnTo>
                  <a:pt x="230" y="412"/>
                </a:lnTo>
                <a:lnTo>
                  <a:pt x="228" y="410"/>
                </a:lnTo>
                <a:lnTo>
                  <a:pt x="228" y="410"/>
                </a:lnTo>
                <a:lnTo>
                  <a:pt x="226" y="412"/>
                </a:lnTo>
                <a:lnTo>
                  <a:pt x="226" y="412"/>
                </a:lnTo>
                <a:lnTo>
                  <a:pt x="226" y="410"/>
                </a:lnTo>
                <a:lnTo>
                  <a:pt x="226" y="410"/>
                </a:lnTo>
                <a:lnTo>
                  <a:pt x="224" y="402"/>
                </a:lnTo>
                <a:lnTo>
                  <a:pt x="224" y="402"/>
                </a:lnTo>
                <a:lnTo>
                  <a:pt x="220" y="392"/>
                </a:lnTo>
                <a:lnTo>
                  <a:pt x="220" y="392"/>
                </a:lnTo>
                <a:lnTo>
                  <a:pt x="220" y="384"/>
                </a:lnTo>
                <a:lnTo>
                  <a:pt x="220" y="384"/>
                </a:lnTo>
                <a:lnTo>
                  <a:pt x="224" y="376"/>
                </a:lnTo>
                <a:lnTo>
                  <a:pt x="224" y="376"/>
                </a:lnTo>
                <a:lnTo>
                  <a:pt x="232" y="366"/>
                </a:lnTo>
                <a:lnTo>
                  <a:pt x="242" y="354"/>
                </a:lnTo>
                <a:lnTo>
                  <a:pt x="242" y="354"/>
                </a:lnTo>
                <a:lnTo>
                  <a:pt x="246" y="352"/>
                </a:lnTo>
                <a:lnTo>
                  <a:pt x="252" y="350"/>
                </a:lnTo>
                <a:lnTo>
                  <a:pt x="252" y="350"/>
                </a:lnTo>
                <a:lnTo>
                  <a:pt x="256" y="350"/>
                </a:lnTo>
                <a:lnTo>
                  <a:pt x="256" y="350"/>
                </a:lnTo>
                <a:lnTo>
                  <a:pt x="258" y="350"/>
                </a:lnTo>
                <a:lnTo>
                  <a:pt x="258" y="348"/>
                </a:lnTo>
                <a:lnTo>
                  <a:pt x="258" y="348"/>
                </a:lnTo>
                <a:lnTo>
                  <a:pt x="256" y="346"/>
                </a:lnTo>
                <a:lnTo>
                  <a:pt x="250" y="342"/>
                </a:lnTo>
                <a:lnTo>
                  <a:pt x="240" y="342"/>
                </a:lnTo>
                <a:lnTo>
                  <a:pt x="240" y="342"/>
                </a:lnTo>
                <a:lnTo>
                  <a:pt x="232" y="344"/>
                </a:lnTo>
                <a:lnTo>
                  <a:pt x="232" y="344"/>
                </a:lnTo>
                <a:lnTo>
                  <a:pt x="230" y="346"/>
                </a:lnTo>
                <a:lnTo>
                  <a:pt x="230" y="346"/>
                </a:lnTo>
                <a:lnTo>
                  <a:pt x="220" y="350"/>
                </a:lnTo>
                <a:lnTo>
                  <a:pt x="212" y="350"/>
                </a:lnTo>
                <a:lnTo>
                  <a:pt x="212" y="350"/>
                </a:lnTo>
                <a:lnTo>
                  <a:pt x="206" y="348"/>
                </a:lnTo>
                <a:lnTo>
                  <a:pt x="200" y="346"/>
                </a:lnTo>
                <a:lnTo>
                  <a:pt x="194" y="342"/>
                </a:lnTo>
                <a:lnTo>
                  <a:pt x="190" y="342"/>
                </a:lnTo>
                <a:lnTo>
                  <a:pt x="190" y="342"/>
                </a:lnTo>
                <a:lnTo>
                  <a:pt x="188" y="346"/>
                </a:lnTo>
                <a:lnTo>
                  <a:pt x="188" y="350"/>
                </a:lnTo>
                <a:lnTo>
                  <a:pt x="188" y="350"/>
                </a:lnTo>
                <a:lnTo>
                  <a:pt x="186" y="352"/>
                </a:lnTo>
                <a:lnTo>
                  <a:pt x="184" y="354"/>
                </a:lnTo>
                <a:lnTo>
                  <a:pt x="184" y="354"/>
                </a:lnTo>
                <a:lnTo>
                  <a:pt x="180" y="354"/>
                </a:lnTo>
                <a:lnTo>
                  <a:pt x="178" y="352"/>
                </a:lnTo>
                <a:lnTo>
                  <a:pt x="178" y="352"/>
                </a:lnTo>
                <a:lnTo>
                  <a:pt x="172" y="342"/>
                </a:lnTo>
                <a:lnTo>
                  <a:pt x="170" y="338"/>
                </a:lnTo>
                <a:lnTo>
                  <a:pt x="166" y="336"/>
                </a:lnTo>
                <a:lnTo>
                  <a:pt x="166" y="336"/>
                </a:lnTo>
                <a:lnTo>
                  <a:pt x="162" y="336"/>
                </a:lnTo>
                <a:lnTo>
                  <a:pt x="162" y="336"/>
                </a:lnTo>
                <a:lnTo>
                  <a:pt x="160" y="338"/>
                </a:lnTo>
                <a:lnTo>
                  <a:pt x="160" y="338"/>
                </a:lnTo>
                <a:lnTo>
                  <a:pt x="160" y="346"/>
                </a:lnTo>
                <a:lnTo>
                  <a:pt x="160" y="350"/>
                </a:lnTo>
                <a:lnTo>
                  <a:pt x="158" y="352"/>
                </a:lnTo>
                <a:lnTo>
                  <a:pt x="158" y="352"/>
                </a:lnTo>
                <a:lnTo>
                  <a:pt x="156" y="352"/>
                </a:lnTo>
                <a:lnTo>
                  <a:pt x="156" y="352"/>
                </a:lnTo>
                <a:lnTo>
                  <a:pt x="152" y="348"/>
                </a:lnTo>
                <a:lnTo>
                  <a:pt x="152" y="348"/>
                </a:lnTo>
                <a:lnTo>
                  <a:pt x="150" y="336"/>
                </a:lnTo>
                <a:lnTo>
                  <a:pt x="152" y="324"/>
                </a:lnTo>
                <a:lnTo>
                  <a:pt x="152" y="324"/>
                </a:lnTo>
                <a:lnTo>
                  <a:pt x="152" y="322"/>
                </a:lnTo>
                <a:lnTo>
                  <a:pt x="154" y="320"/>
                </a:lnTo>
                <a:lnTo>
                  <a:pt x="154" y="320"/>
                </a:lnTo>
                <a:lnTo>
                  <a:pt x="156" y="320"/>
                </a:lnTo>
                <a:lnTo>
                  <a:pt x="156" y="322"/>
                </a:lnTo>
                <a:lnTo>
                  <a:pt x="158" y="326"/>
                </a:lnTo>
                <a:lnTo>
                  <a:pt x="160" y="326"/>
                </a:lnTo>
                <a:lnTo>
                  <a:pt x="160" y="326"/>
                </a:lnTo>
                <a:lnTo>
                  <a:pt x="160" y="324"/>
                </a:lnTo>
                <a:lnTo>
                  <a:pt x="160" y="322"/>
                </a:lnTo>
                <a:lnTo>
                  <a:pt x="162" y="318"/>
                </a:lnTo>
                <a:lnTo>
                  <a:pt x="162" y="318"/>
                </a:lnTo>
                <a:lnTo>
                  <a:pt x="166" y="310"/>
                </a:lnTo>
                <a:lnTo>
                  <a:pt x="166" y="310"/>
                </a:lnTo>
                <a:lnTo>
                  <a:pt x="176" y="298"/>
                </a:lnTo>
                <a:lnTo>
                  <a:pt x="176" y="298"/>
                </a:lnTo>
                <a:lnTo>
                  <a:pt x="184" y="288"/>
                </a:lnTo>
                <a:lnTo>
                  <a:pt x="184" y="288"/>
                </a:lnTo>
                <a:lnTo>
                  <a:pt x="188" y="284"/>
                </a:lnTo>
                <a:lnTo>
                  <a:pt x="192" y="280"/>
                </a:lnTo>
                <a:lnTo>
                  <a:pt x="192" y="280"/>
                </a:lnTo>
                <a:lnTo>
                  <a:pt x="192" y="276"/>
                </a:lnTo>
                <a:lnTo>
                  <a:pt x="192" y="270"/>
                </a:lnTo>
                <a:lnTo>
                  <a:pt x="192" y="270"/>
                </a:lnTo>
                <a:lnTo>
                  <a:pt x="188" y="264"/>
                </a:lnTo>
                <a:lnTo>
                  <a:pt x="188" y="264"/>
                </a:lnTo>
                <a:lnTo>
                  <a:pt x="186" y="260"/>
                </a:lnTo>
                <a:lnTo>
                  <a:pt x="186" y="260"/>
                </a:lnTo>
                <a:lnTo>
                  <a:pt x="188" y="252"/>
                </a:lnTo>
                <a:lnTo>
                  <a:pt x="192" y="246"/>
                </a:lnTo>
                <a:lnTo>
                  <a:pt x="192" y="246"/>
                </a:lnTo>
                <a:lnTo>
                  <a:pt x="196" y="242"/>
                </a:lnTo>
                <a:lnTo>
                  <a:pt x="196" y="242"/>
                </a:lnTo>
                <a:lnTo>
                  <a:pt x="198" y="238"/>
                </a:lnTo>
                <a:lnTo>
                  <a:pt x="198" y="238"/>
                </a:lnTo>
                <a:lnTo>
                  <a:pt x="202" y="238"/>
                </a:lnTo>
                <a:lnTo>
                  <a:pt x="204" y="238"/>
                </a:lnTo>
                <a:lnTo>
                  <a:pt x="204" y="238"/>
                </a:lnTo>
                <a:lnTo>
                  <a:pt x="202" y="234"/>
                </a:lnTo>
                <a:lnTo>
                  <a:pt x="200" y="230"/>
                </a:lnTo>
                <a:lnTo>
                  <a:pt x="200" y="230"/>
                </a:lnTo>
                <a:lnTo>
                  <a:pt x="196" y="226"/>
                </a:lnTo>
                <a:lnTo>
                  <a:pt x="196" y="224"/>
                </a:lnTo>
                <a:lnTo>
                  <a:pt x="194" y="224"/>
                </a:lnTo>
                <a:lnTo>
                  <a:pt x="194" y="224"/>
                </a:lnTo>
                <a:lnTo>
                  <a:pt x="192" y="226"/>
                </a:lnTo>
                <a:lnTo>
                  <a:pt x="192" y="230"/>
                </a:lnTo>
                <a:lnTo>
                  <a:pt x="190" y="236"/>
                </a:lnTo>
                <a:lnTo>
                  <a:pt x="190" y="236"/>
                </a:lnTo>
                <a:lnTo>
                  <a:pt x="188" y="236"/>
                </a:lnTo>
                <a:lnTo>
                  <a:pt x="188" y="236"/>
                </a:lnTo>
                <a:lnTo>
                  <a:pt x="186" y="234"/>
                </a:lnTo>
                <a:lnTo>
                  <a:pt x="182" y="232"/>
                </a:lnTo>
                <a:lnTo>
                  <a:pt x="182" y="232"/>
                </a:lnTo>
                <a:lnTo>
                  <a:pt x="180" y="232"/>
                </a:lnTo>
                <a:lnTo>
                  <a:pt x="180" y="232"/>
                </a:lnTo>
                <a:lnTo>
                  <a:pt x="178" y="236"/>
                </a:lnTo>
                <a:lnTo>
                  <a:pt x="178" y="236"/>
                </a:lnTo>
                <a:lnTo>
                  <a:pt x="174" y="236"/>
                </a:lnTo>
                <a:lnTo>
                  <a:pt x="174" y="236"/>
                </a:lnTo>
                <a:lnTo>
                  <a:pt x="172" y="238"/>
                </a:lnTo>
                <a:lnTo>
                  <a:pt x="172" y="238"/>
                </a:lnTo>
                <a:lnTo>
                  <a:pt x="172" y="238"/>
                </a:lnTo>
                <a:lnTo>
                  <a:pt x="170" y="236"/>
                </a:lnTo>
                <a:lnTo>
                  <a:pt x="172" y="234"/>
                </a:lnTo>
                <a:lnTo>
                  <a:pt x="174" y="228"/>
                </a:lnTo>
                <a:lnTo>
                  <a:pt x="174" y="228"/>
                </a:lnTo>
                <a:lnTo>
                  <a:pt x="180" y="222"/>
                </a:lnTo>
                <a:lnTo>
                  <a:pt x="186" y="214"/>
                </a:lnTo>
                <a:lnTo>
                  <a:pt x="186" y="214"/>
                </a:lnTo>
                <a:lnTo>
                  <a:pt x="188" y="212"/>
                </a:lnTo>
                <a:lnTo>
                  <a:pt x="188" y="210"/>
                </a:lnTo>
                <a:lnTo>
                  <a:pt x="188" y="210"/>
                </a:lnTo>
                <a:lnTo>
                  <a:pt x="186" y="208"/>
                </a:lnTo>
                <a:lnTo>
                  <a:pt x="184" y="210"/>
                </a:lnTo>
                <a:lnTo>
                  <a:pt x="178" y="212"/>
                </a:lnTo>
                <a:lnTo>
                  <a:pt x="168" y="222"/>
                </a:lnTo>
                <a:lnTo>
                  <a:pt x="168" y="222"/>
                </a:lnTo>
                <a:lnTo>
                  <a:pt x="168" y="226"/>
                </a:lnTo>
                <a:lnTo>
                  <a:pt x="168" y="226"/>
                </a:lnTo>
                <a:lnTo>
                  <a:pt x="168" y="234"/>
                </a:lnTo>
                <a:lnTo>
                  <a:pt x="168" y="234"/>
                </a:lnTo>
                <a:lnTo>
                  <a:pt x="166" y="246"/>
                </a:lnTo>
                <a:lnTo>
                  <a:pt x="166" y="246"/>
                </a:lnTo>
                <a:lnTo>
                  <a:pt x="158" y="258"/>
                </a:lnTo>
                <a:lnTo>
                  <a:pt x="148" y="268"/>
                </a:lnTo>
                <a:lnTo>
                  <a:pt x="148" y="268"/>
                </a:lnTo>
                <a:lnTo>
                  <a:pt x="142" y="278"/>
                </a:lnTo>
                <a:lnTo>
                  <a:pt x="142" y="278"/>
                </a:lnTo>
                <a:lnTo>
                  <a:pt x="138" y="282"/>
                </a:lnTo>
                <a:lnTo>
                  <a:pt x="138" y="282"/>
                </a:lnTo>
                <a:lnTo>
                  <a:pt x="134" y="282"/>
                </a:lnTo>
                <a:lnTo>
                  <a:pt x="132" y="280"/>
                </a:lnTo>
                <a:lnTo>
                  <a:pt x="132" y="280"/>
                </a:lnTo>
                <a:lnTo>
                  <a:pt x="132" y="278"/>
                </a:lnTo>
                <a:lnTo>
                  <a:pt x="132" y="278"/>
                </a:lnTo>
                <a:lnTo>
                  <a:pt x="144" y="258"/>
                </a:lnTo>
                <a:lnTo>
                  <a:pt x="144" y="258"/>
                </a:lnTo>
                <a:lnTo>
                  <a:pt x="152" y="252"/>
                </a:lnTo>
                <a:lnTo>
                  <a:pt x="158" y="246"/>
                </a:lnTo>
                <a:lnTo>
                  <a:pt x="158" y="246"/>
                </a:lnTo>
                <a:lnTo>
                  <a:pt x="160" y="240"/>
                </a:lnTo>
                <a:lnTo>
                  <a:pt x="160" y="240"/>
                </a:lnTo>
                <a:lnTo>
                  <a:pt x="158" y="236"/>
                </a:lnTo>
                <a:lnTo>
                  <a:pt x="158" y="236"/>
                </a:lnTo>
                <a:lnTo>
                  <a:pt x="156" y="236"/>
                </a:lnTo>
                <a:lnTo>
                  <a:pt x="152" y="236"/>
                </a:lnTo>
                <a:lnTo>
                  <a:pt x="152" y="236"/>
                </a:lnTo>
                <a:lnTo>
                  <a:pt x="154" y="232"/>
                </a:lnTo>
                <a:lnTo>
                  <a:pt x="156" y="228"/>
                </a:lnTo>
                <a:lnTo>
                  <a:pt x="156" y="228"/>
                </a:lnTo>
                <a:lnTo>
                  <a:pt x="160" y="218"/>
                </a:lnTo>
                <a:lnTo>
                  <a:pt x="160" y="218"/>
                </a:lnTo>
                <a:lnTo>
                  <a:pt x="164" y="214"/>
                </a:lnTo>
                <a:lnTo>
                  <a:pt x="164" y="214"/>
                </a:lnTo>
                <a:lnTo>
                  <a:pt x="164" y="210"/>
                </a:lnTo>
                <a:lnTo>
                  <a:pt x="164" y="210"/>
                </a:lnTo>
                <a:lnTo>
                  <a:pt x="170" y="200"/>
                </a:lnTo>
                <a:lnTo>
                  <a:pt x="170" y="200"/>
                </a:lnTo>
                <a:lnTo>
                  <a:pt x="180" y="188"/>
                </a:lnTo>
                <a:lnTo>
                  <a:pt x="190" y="174"/>
                </a:lnTo>
                <a:lnTo>
                  <a:pt x="190" y="174"/>
                </a:lnTo>
                <a:lnTo>
                  <a:pt x="192" y="170"/>
                </a:lnTo>
                <a:lnTo>
                  <a:pt x="192" y="170"/>
                </a:lnTo>
                <a:lnTo>
                  <a:pt x="192" y="168"/>
                </a:lnTo>
                <a:lnTo>
                  <a:pt x="192" y="168"/>
                </a:lnTo>
                <a:lnTo>
                  <a:pt x="190" y="168"/>
                </a:lnTo>
                <a:lnTo>
                  <a:pt x="190" y="168"/>
                </a:lnTo>
                <a:lnTo>
                  <a:pt x="178" y="174"/>
                </a:lnTo>
                <a:lnTo>
                  <a:pt x="178" y="174"/>
                </a:lnTo>
                <a:lnTo>
                  <a:pt x="174" y="178"/>
                </a:lnTo>
                <a:lnTo>
                  <a:pt x="168" y="178"/>
                </a:lnTo>
                <a:lnTo>
                  <a:pt x="168" y="178"/>
                </a:lnTo>
                <a:lnTo>
                  <a:pt x="166" y="176"/>
                </a:lnTo>
                <a:lnTo>
                  <a:pt x="162" y="174"/>
                </a:lnTo>
                <a:lnTo>
                  <a:pt x="160" y="166"/>
                </a:lnTo>
                <a:lnTo>
                  <a:pt x="160" y="166"/>
                </a:lnTo>
                <a:lnTo>
                  <a:pt x="160" y="162"/>
                </a:lnTo>
                <a:lnTo>
                  <a:pt x="162" y="158"/>
                </a:lnTo>
                <a:lnTo>
                  <a:pt x="162" y="158"/>
                </a:lnTo>
                <a:lnTo>
                  <a:pt x="158" y="156"/>
                </a:lnTo>
                <a:lnTo>
                  <a:pt x="152" y="154"/>
                </a:lnTo>
                <a:lnTo>
                  <a:pt x="152" y="154"/>
                </a:lnTo>
                <a:lnTo>
                  <a:pt x="154" y="152"/>
                </a:lnTo>
                <a:lnTo>
                  <a:pt x="154" y="152"/>
                </a:lnTo>
                <a:lnTo>
                  <a:pt x="156" y="150"/>
                </a:lnTo>
                <a:lnTo>
                  <a:pt x="158" y="150"/>
                </a:lnTo>
                <a:lnTo>
                  <a:pt x="158" y="150"/>
                </a:lnTo>
                <a:lnTo>
                  <a:pt x="164" y="150"/>
                </a:lnTo>
                <a:lnTo>
                  <a:pt x="168" y="150"/>
                </a:lnTo>
                <a:lnTo>
                  <a:pt x="168" y="150"/>
                </a:lnTo>
                <a:lnTo>
                  <a:pt x="170" y="148"/>
                </a:lnTo>
                <a:lnTo>
                  <a:pt x="172" y="144"/>
                </a:lnTo>
                <a:lnTo>
                  <a:pt x="174" y="138"/>
                </a:lnTo>
                <a:lnTo>
                  <a:pt x="174" y="138"/>
                </a:lnTo>
                <a:lnTo>
                  <a:pt x="178" y="132"/>
                </a:lnTo>
                <a:lnTo>
                  <a:pt x="178" y="132"/>
                </a:lnTo>
                <a:lnTo>
                  <a:pt x="182" y="130"/>
                </a:lnTo>
                <a:lnTo>
                  <a:pt x="182" y="130"/>
                </a:lnTo>
                <a:lnTo>
                  <a:pt x="182" y="126"/>
                </a:lnTo>
                <a:lnTo>
                  <a:pt x="182" y="126"/>
                </a:lnTo>
                <a:lnTo>
                  <a:pt x="188" y="122"/>
                </a:lnTo>
                <a:lnTo>
                  <a:pt x="188" y="122"/>
                </a:lnTo>
                <a:lnTo>
                  <a:pt x="190" y="122"/>
                </a:lnTo>
                <a:lnTo>
                  <a:pt x="190" y="122"/>
                </a:lnTo>
                <a:lnTo>
                  <a:pt x="190" y="120"/>
                </a:lnTo>
                <a:lnTo>
                  <a:pt x="190" y="116"/>
                </a:lnTo>
                <a:lnTo>
                  <a:pt x="190" y="116"/>
                </a:lnTo>
                <a:lnTo>
                  <a:pt x="192" y="112"/>
                </a:lnTo>
                <a:lnTo>
                  <a:pt x="192" y="112"/>
                </a:lnTo>
                <a:lnTo>
                  <a:pt x="196" y="110"/>
                </a:lnTo>
                <a:lnTo>
                  <a:pt x="198" y="108"/>
                </a:lnTo>
                <a:lnTo>
                  <a:pt x="200" y="106"/>
                </a:lnTo>
                <a:lnTo>
                  <a:pt x="200" y="106"/>
                </a:lnTo>
                <a:lnTo>
                  <a:pt x="198" y="104"/>
                </a:lnTo>
                <a:lnTo>
                  <a:pt x="196" y="104"/>
                </a:lnTo>
                <a:lnTo>
                  <a:pt x="196" y="104"/>
                </a:lnTo>
                <a:lnTo>
                  <a:pt x="198" y="102"/>
                </a:lnTo>
                <a:lnTo>
                  <a:pt x="200" y="102"/>
                </a:lnTo>
                <a:lnTo>
                  <a:pt x="200" y="102"/>
                </a:lnTo>
                <a:lnTo>
                  <a:pt x="202" y="100"/>
                </a:lnTo>
                <a:lnTo>
                  <a:pt x="202" y="98"/>
                </a:lnTo>
                <a:lnTo>
                  <a:pt x="202" y="98"/>
                </a:lnTo>
                <a:lnTo>
                  <a:pt x="202" y="98"/>
                </a:lnTo>
                <a:lnTo>
                  <a:pt x="198" y="98"/>
                </a:lnTo>
                <a:lnTo>
                  <a:pt x="192" y="98"/>
                </a:lnTo>
                <a:lnTo>
                  <a:pt x="192" y="98"/>
                </a:lnTo>
                <a:lnTo>
                  <a:pt x="190" y="96"/>
                </a:lnTo>
                <a:lnTo>
                  <a:pt x="186" y="96"/>
                </a:lnTo>
                <a:lnTo>
                  <a:pt x="186" y="96"/>
                </a:lnTo>
                <a:lnTo>
                  <a:pt x="186" y="92"/>
                </a:lnTo>
                <a:lnTo>
                  <a:pt x="186" y="88"/>
                </a:lnTo>
                <a:lnTo>
                  <a:pt x="190" y="82"/>
                </a:lnTo>
                <a:lnTo>
                  <a:pt x="190" y="82"/>
                </a:lnTo>
                <a:lnTo>
                  <a:pt x="194" y="82"/>
                </a:lnTo>
                <a:lnTo>
                  <a:pt x="194" y="82"/>
                </a:lnTo>
                <a:lnTo>
                  <a:pt x="198" y="84"/>
                </a:lnTo>
                <a:lnTo>
                  <a:pt x="198" y="84"/>
                </a:lnTo>
                <a:lnTo>
                  <a:pt x="202" y="82"/>
                </a:lnTo>
                <a:lnTo>
                  <a:pt x="202" y="82"/>
                </a:lnTo>
                <a:lnTo>
                  <a:pt x="198" y="80"/>
                </a:lnTo>
                <a:lnTo>
                  <a:pt x="196" y="78"/>
                </a:lnTo>
                <a:lnTo>
                  <a:pt x="196" y="78"/>
                </a:lnTo>
                <a:lnTo>
                  <a:pt x="198" y="68"/>
                </a:lnTo>
                <a:lnTo>
                  <a:pt x="202" y="60"/>
                </a:lnTo>
                <a:lnTo>
                  <a:pt x="202" y="60"/>
                </a:lnTo>
                <a:lnTo>
                  <a:pt x="208" y="56"/>
                </a:lnTo>
                <a:lnTo>
                  <a:pt x="216" y="56"/>
                </a:lnTo>
                <a:lnTo>
                  <a:pt x="224" y="56"/>
                </a:lnTo>
                <a:lnTo>
                  <a:pt x="228" y="54"/>
                </a:lnTo>
                <a:lnTo>
                  <a:pt x="230" y="52"/>
                </a:lnTo>
                <a:lnTo>
                  <a:pt x="230" y="52"/>
                </a:lnTo>
                <a:lnTo>
                  <a:pt x="228" y="50"/>
                </a:lnTo>
                <a:lnTo>
                  <a:pt x="228" y="48"/>
                </a:lnTo>
                <a:lnTo>
                  <a:pt x="224" y="44"/>
                </a:lnTo>
                <a:lnTo>
                  <a:pt x="224" y="44"/>
                </a:lnTo>
                <a:lnTo>
                  <a:pt x="224" y="38"/>
                </a:lnTo>
                <a:lnTo>
                  <a:pt x="224" y="38"/>
                </a:lnTo>
                <a:lnTo>
                  <a:pt x="228" y="38"/>
                </a:lnTo>
                <a:lnTo>
                  <a:pt x="230" y="38"/>
                </a:lnTo>
                <a:lnTo>
                  <a:pt x="230" y="38"/>
                </a:lnTo>
                <a:lnTo>
                  <a:pt x="232" y="36"/>
                </a:lnTo>
                <a:lnTo>
                  <a:pt x="232" y="32"/>
                </a:lnTo>
                <a:lnTo>
                  <a:pt x="232" y="28"/>
                </a:lnTo>
                <a:lnTo>
                  <a:pt x="232" y="26"/>
                </a:lnTo>
                <a:lnTo>
                  <a:pt x="232" y="26"/>
                </a:lnTo>
                <a:lnTo>
                  <a:pt x="236" y="26"/>
                </a:lnTo>
                <a:lnTo>
                  <a:pt x="238" y="26"/>
                </a:lnTo>
                <a:lnTo>
                  <a:pt x="242" y="28"/>
                </a:lnTo>
                <a:lnTo>
                  <a:pt x="244" y="28"/>
                </a:lnTo>
                <a:lnTo>
                  <a:pt x="244" y="28"/>
                </a:lnTo>
                <a:lnTo>
                  <a:pt x="244" y="24"/>
                </a:lnTo>
                <a:lnTo>
                  <a:pt x="246" y="22"/>
                </a:lnTo>
                <a:lnTo>
                  <a:pt x="248" y="14"/>
                </a:lnTo>
                <a:lnTo>
                  <a:pt x="248" y="14"/>
                </a:lnTo>
                <a:lnTo>
                  <a:pt x="254" y="8"/>
                </a:lnTo>
                <a:lnTo>
                  <a:pt x="262" y="2"/>
                </a:lnTo>
                <a:lnTo>
                  <a:pt x="262" y="2"/>
                </a:lnTo>
                <a:lnTo>
                  <a:pt x="266" y="0"/>
                </a:lnTo>
                <a:lnTo>
                  <a:pt x="272" y="2"/>
                </a:lnTo>
                <a:lnTo>
                  <a:pt x="272" y="2"/>
                </a:lnTo>
                <a:lnTo>
                  <a:pt x="280" y="4"/>
                </a:lnTo>
                <a:lnTo>
                  <a:pt x="286" y="10"/>
                </a:lnTo>
                <a:lnTo>
                  <a:pt x="286" y="10"/>
                </a:lnTo>
                <a:lnTo>
                  <a:pt x="288" y="10"/>
                </a:lnTo>
                <a:lnTo>
                  <a:pt x="288" y="10"/>
                </a:lnTo>
                <a:lnTo>
                  <a:pt x="290" y="12"/>
                </a:lnTo>
                <a:lnTo>
                  <a:pt x="294" y="12"/>
                </a:lnTo>
                <a:lnTo>
                  <a:pt x="302" y="10"/>
                </a:lnTo>
                <a:lnTo>
                  <a:pt x="302" y="10"/>
                </a:lnTo>
                <a:lnTo>
                  <a:pt x="312" y="14"/>
                </a:lnTo>
                <a:lnTo>
                  <a:pt x="312" y="14"/>
                </a:lnTo>
                <a:lnTo>
                  <a:pt x="324" y="14"/>
                </a:lnTo>
                <a:lnTo>
                  <a:pt x="324" y="14"/>
                </a:lnTo>
                <a:lnTo>
                  <a:pt x="332" y="12"/>
                </a:lnTo>
                <a:lnTo>
                  <a:pt x="338" y="12"/>
                </a:lnTo>
                <a:lnTo>
                  <a:pt x="338" y="12"/>
                </a:lnTo>
                <a:lnTo>
                  <a:pt x="344" y="14"/>
                </a:lnTo>
                <a:lnTo>
                  <a:pt x="348" y="18"/>
                </a:lnTo>
                <a:lnTo>
                  <a:pt x="348" y="18"/>
                </a:lnTo>
                <a:lnTo>
                  <a:pt x="348" y="24"/>
                </a:lnTo>
                <a:lnTo>
                  <a:pt x="344" y="30"/>
                </a:lnTo>
                <a:lnTo>
                  <a:pt x="338" y="40"/>
                </a:lnTo>
                <a:lnTo>
                  <a:pt x="338" y="40"/>
                </a:lnTo>
                <a:lnTo>
                  <a:pt x="332" y="42"/>
                </a:lnTo>
                <a:lnTo>
                  <a:pt x="324" y="44"/>
                </a:lnTo>
                <a:lnTo>
                  <a:pt x="324" y="44"/>
                </a:lnTo>
                <a:lnTo>
                  <a:pt x="320" y="50"/>
                </a:lnTo>
                <a:lnTo>
                  <a:pt x="314" y="56"/>
                </a:lnTo>
                <a:lnTo>
                  <a:pt x="314" y="56"/>
                </a:lnTo>
                <a:lnTo>
                  <a:pt x="304" y="58"/>
                </a:lnTo>
                <a:lnTo>
                  <a:pt x="294" y="62"/>
                </a:lnTo>
                <a:lnTo>
                  <a:pt x="294" y="62"/>
                </a:lnTo>
                <a:lnTo>
                  <a:pt x="288" y="68"/>
                </a:lnTo>
                <a:lnTo>
                  <a:pt x="286" y="70"/>
                </a:lnTo>
                <a:lnTo>
                  <a:pt x="282" y="70"/>
                </a:lnTo>
                <a:lnTo>
                  <a:pt x="282" y="70"/>
                </a:lnTo>
                <a:lnTo>
                  <a:pt x="282" y="68"/>
                </a:lnTo>
                <a:lnTo>
                  <a:pt x="282" y="68"/>
                </a:lnTo>
                <a:lnTo>
                  <a:pt x="278" y="72"/>
                </a:lnTo>
                <a:lnTo>
                  <a:pt x="278" y="76"/>
                </a:lnTo>
                <a:lnTo>
                  <a:pt x="278" y="76"/>
                </a:lnTo>
                <a:lnTo>
                  <a:pt x="280" y="78"/>
                </a:lnTo>
                <a:lnTo>
                  <a:pt x="286" y="78"/>
                </a:lnTo>
                <a:lnTo>
                  <a:pt x="290" y="78"/>
                </a:lnTo>
                <a:lnTo>
                  <a:pt x="292" y="80"/>
                </a:lnTo>
                <a:lnTo>
                  <a:pt x="292" y="80"/>
                </a:lnTo>
                <a:lnTo>
                  <a:pt x="292" y="82"/>
                </a:lnTo>
                <a:lnTo>
                  <a:pt x="288" y="84"/>
                </a:lnTo>
                <a:lnTo>
                  <a:pt x="282" y="86"/>
                </a:lnTo>
                <a:lnTo>
                  <a:pt x="282" y="86"/>
                </a:lnTo>
                <a:lnTo>
                  <a:pt x="276" y="86"/>
                </a:lnTo>
                <a:lnTo>
                  <a:pt x="272" y="86"/>
                </a:lnTo>
                <a:lnTo>
                  <a:pt x="268" y="88"/>
                </a:lnTo>
                <a:lnTo>
                  <a:pt x="268" y="88"/>
                </a:lnTo>
                <a:lnTo>
                  <a:pt x="268" y="90"/>
                </a:lnTo>
                <a:lnTo>
                  <a:pt x="268" y="92"/>
                </a:lnTo>
                <a:lnTo>
                  <a:pt x="268" y="92"/>
                </a:lnTo>
                <a:lnTo>
                  <a:pt x="268" y="92"/>
                </a:lnTo>
                <a:lnTo>
                  <a:pt x="272" y="92"/>
                </a:lnTo>
                <a:lnTo>
                  <a:pt x="274" y="90"/>
                </a:lnTo>
                <a:lnTo>
                  <a:pt x="276" y="90"/>
                </a:lnTo>
                <a:lnTo>
                  <a:pt x="276" y="90"/>
                </a:lnTo>
                <a:lnTo>
                  <a:pt x="274" y="94"/>
                </a:lnTo>
                <a:lnTo>
                  <a:pt x="274" y="94"/>
                </a:lnTo>
                <a:lnTo>
                  <a:pt x="272" y="96"/>
                </a:lnTo>
                <a:lnTo>
                  <a:pt x="270" y="100"/>
                </a:lnTo>
                <a:lnTo>
                  <a:pt x="270" y="100"/>
                </a:lnTo>
                <a:lnTo>
                  <a:pt x="274" y="104"/>
                </a:lnTo>
                <a:lnTo>
                  <a:pt x="274" y="104"/>
                </a:lnTo>
                <a:lnTo>
                  <a:pt x="278" y="102"/>
                </a:lnTo>
                <a:lnTo>
                  <a:pt x="282" y="100"/>
                </a:lnTo>
                <a:lnTo>
                  <a:pt x="282" y="100"/>
                </a:lnTo>
                <a:lnTo>
                  <a:pt x="298" y="96"/>
                </a:lnTo>
                <a:lnTo>
                  <a:pt x="308" y="96"/>
                </a:lnTo>
                <a:lnTo>
                  <a:pt x="316" y="96"/>
                </a:lnTo>
                <a:lnTo>
                  <a:pt x="316" y="96"/>
                </a:lnTo>
                <a:lnTo>
                  <a:pt x="322" y="98"/>
                </a:lnTo>
                <a:lnTo>
                  <a:pt x="326" y="102"/>
                </a:lnTo>
                <a:lnTo>
                  <a:pt x="326" y="102"/>
                </a:lnTo>
                <a:lnTo>
                  <a:pt x="336" y="102"/>
                </a:lnTo>
                <a:lnTo>
                  <a:pt x="336" y="102"/>
                </a:lnTo>
                <a:lnTo>
                  <a:pt x="356" y="110"/>
                </a:lnTo>
                <a:lnTo>
                  <a:pt x="356" y="110"/>
                </a:lnTo>
                <a:lnTo>
                  <a:pt x="368" y="110"/>
                </a:lnTo>
                <a:lnTo>
                  <a:pt x="368" y="110"/>
                </a:lnTo>
                <a:lnTo>
                  <a:pt x="376" y="112"/>
                </a:lnTo>
                <a:lnTo>
                  <a:pt x="380" y="112"/>
                </a:lnTo>
                <a:lnTo>
                  <a:pt x="382" y="114"/>
                </a:lnTo>
                <a:lnTo>
                  <a:pt x="382" y="114"/>
                </a:lnTo>
                <a:lnTo>
                  <a:pt x="384" y="118"/>
                </a:lnTo>
                <a:lnTo>
                  <a:pt x="384" y="122"/>
                </a:lnTo>
                <a:lnTo>
                  <a:pt x="384" y="122"/>
                </a:lnTo>
                <a:lnTo>
                  <a:pt x="382" y="132"/>
                </a:lnTo>
                <a:lnTo>
                  <a:pt x="380" y="140"/>
                </a:lnTo>
                <a:lnTo>
                  <a:pt x="380" y="140"/>
                </a:lnTo>
                <a:lnTo>
                  <a:pt x="376" y="144"/>
                </a:lnTo>
                <a:lnTo>
                  <a:pt x="372" y="146"/>
                </a:lnTo>
                <a:lnTo>
                  <a:pt x="364" y="152"/>
                </a:lnTo>
                <a:lnTo>
                  <a:pt x="364" y="152"/>
                </a:lnTo>
                <a:lnTo>
                  <a:pt x="360" y="158"/>
                </a:lnTo>
                <a:lnTo>
                  <a:pt x="356" y="166"/>
                </a:lnTo>
                <a:lnTo>
                  <a:pt x="356" y="166"/>
                </a:lnTo>
                <a:lnTo>
                  <a:pt x="350" y="176"/>
                </a:lnTo>
                <a:lnTo>
                  <a:pt x="350" y="176"/>
                </a:lnTo>
                <a:lnTo>
                  <a:pt x="346" y="184"/>
                </a:lnTo>
                <a:lnTo>
                  <a:pt x="346" y="184"/>
                </a:lnTo>
                <a:lnTo>
                  <a:pt x="338" y="192"/>
                </a:lnTo>
                <a:lnTo>
                  <a:pt x="330" y="198"/>
                </a:lnTo>
                <a:lnTo>
                  <a:pt x="330" y="198"/>
                </a:lnTo>
                <a:lnTo>
                  <a:pt x="326" y="206"/>
                </a:lnTo>
                <a:lnTo>
                  <a:pt x="326" y="206"/>
                </a:lnTo>
                <a:lnTo>
                  <a:pt x="318" y="212"/>
                </a:lnTo>
                <a:lnTo>
                  <a:pt x="318" y="212"/>
                </a:lnTo>
                <a:lnTo>
                  <a:pt x="312" y="214"/>
                </a:lnTo>
                <a:lnTo>
                  <a:pt x="312" y="214"/>
                </a:lnTo>
                <a:lnTo>
                  <a:pt x="308" y="214"/>
                </a:lnTo>
                <a:lnTo>
                  <a:pt x="306" y="212"/>
                </a:lnTo>
                <a:lnTo>
                  <a:pt x="304" y="212"/>
                </a:lnTo>
                <a:lnTo>
                  <a:pt x="304" y="212"/>
                </a:lnTo>
                <a:lnTo>
                  <a:pt x="304" y="214"/>
                </a:lnTo>
                <a:lnTo>
                  <a:pt x="304" y="218"/>
                </a:lnTo>
                <a:lnTo>
                  <a:pt x="304" y="218"/>
                </a:lnTo>
                <a:lnTo>
                  <a:pt x="308" y="220"/>
                </a:lnTo>
                <a:lnTo>
                  <a:pt x="308" y="220"/>
                </a:lnTo>
                <a:lnTo>
                  <a:pt x="312" y="228"/>
                </a:lnTo>
                <a:lnTo>
                  <a:pt x="314" y="232"/>
                </a:lnTo>
                <a:lnTo>
                  <a:pt x="314" y="236"/>
                </a:lnTo>
                <a:lnTo>
                  <a:pt x="314" y="236"/>
                </a:lnTo>
                <a:lnTo>
                  <a:pt x="310" y="238"/>
                </a:lnTo>
                <a:lnTo>
                  <a:pt x="304" y="238"/>
                </a:lnTo>
                <a:lnTo>
                  <a:pt x="304" y="238"/>
                </a:lnTo>
                <a:lnTo>
                  <a:pt x="294" y="236"/>
                </a:lnTo>
                <a:lnTo>
                  <a:pt x="294" y="236"/>
                </a:lnTo>
                <a:lnTo>
                  <a:pt x="286" y="238"/>
                </a:lnTo>
                <a:lnTo>
                  <a:pt x="286" y="238"/>
                </a:lnTo>
                <a:lnTo>
                  <a:pt x="280" y="242"/>
                </a:lnTo>
                <a:lnTo>
                  <a:pt x="280" y="242"/>
                </a:lnTo>
                <a:lnTo>
                  <a:pt x="276" y="248"/>
                </a:lnTo>
                <a:lnTo>
                  <a:pt x="276" y="248"/>
                </a:lnTo>
                <a:lnTo>
                  <a:pt x="276" y="250"/>
                </a:lnTo>
                <a:lnTo>
                  <a:pt x="276" y="250"/>
                </a:lnTo>
                <a:lnTo>
                  <a:pt x="282" y="254"/>
                </a:lnTo>
                <a:lnTo>
                  <a:pt x="288" y="258"/>
                </a:lnTo>
                <a:lnTo>
                  <a:pt x="288" y="258"/>
                </a:lnTo>
                <a:lnTo>
                  <a:pt x="298" y="256"/>
                </a:lnTo>
                <a:lnTo>
                  <a:pt x="306" y="254"/>
                </a:lnTo>
                <a:lnTo>
                  <a:pt x="306" y="254"/>
                </a:lnTo>
                <a:lnTo>
                  <a:pt x="310" y="256"/>
                </a:lnTo>
                <a:lnTo>
                  <a:pt x="310" y="256"/>
                </a:lnTo>
                <a:lnTo>
                  <a:pt x="322" y="266"/>
                </a:lnTo>
                <a:lnTo>
                  <a:pt x="334" y="276"/>
                </a:lnTo>
                <a:lnTo>
                  <a:pt x="334" y="276"/>
                </a:lnTo>
                <a:lnTo>
                  <a:pt x="336" y="284"/>
                </a:lnTo>
                <a:lnTo>
                  <a:pt x="336" y="290"/>
                </a:lnTo>
                <a:lnTo>
                  <a:pt x="336" y="290"/>
                </a:lnTo>
                <a:lnTo>
                  <a:pt x="344" y="302"/>
                </a:lnTo>
                <a:lnTo>
                  <a:pt x="344" y="302"/>
                </a:lnTo>
                <a:lnTo>
                  <a:pt x="348" y="306"/>
                </a:lnTo>
                <a:lnTo>
                  <a:pt x="350" y="310"/>
                </a:lnTo>
                <a:lnTo>
                  <a:pt x="350" y="310"/>
                </a:lnTo>
                <a:lnTo>
                  <a:pt x="352" y="318"/>
                </a:lnTo>
                <a:lnTo>
                  <a:pt x="350" y="328"/>
                </a:lnTo>
                <a:lnTo>
                  <a:pt x="346" y="348"/>
                </a:lnTo>
                <a:lnTo>
                  <a:pt x="346" y="348"/>
                </a:lnTo>
                <a:lnTo>
                  <a:pt x="346" y="358"/>
                </a:lnTo>
                <a:lnTo>
                  <a:pt x="346" y="358"/>
                </a:lnTo>
                <a:lnTo>
                  <a:pt x="348" y="372"/>
                </a:lnTo>
                <a:lnTo>
                  <a:pt x="348" y="372"/>
                </a:lnTo>
                <a:lnTo>
                  <a:pt x="354" y="384"/>
                </a:lnTo>
                <a:lnTo>
                  <a:pt x="354" y="384"/>
                </a:lnTo>
                <a:lnTo>
                  <a:pt x="354" y="392"/>
                </a:lnTo>
                <a:lnTo>
                  <a:pt x="354" y="398"/>
                </a:lnTo>
                <a:lnTo>
                  <a:pt x="354" y="398"/>
                </a:lnTo>
                <a:lnTo>
                  <a:pt x="356" y="402"/>
                </a:lnTo>
                <a:lnTo>
                  <a:pt x="356" y="402"/>
                </a:lnTo>
                <a:lnTo>
                  <a:pt x="364" y="406"/>
                </a:lnTo>
                <a:lnTo>
                  <a:pt x="370" y="408"/>
                </a:lnTo>
                <a:lnTo>
                  <a:pt x="370" y="408"/>
                </a:lnTo>
                <a:lnTo>
                  <a:pt x="376" y="410"/>
                </a:lnTo>
                <a:lnTo>
                  <a:pt x="380" y="414"/>
                </a:lnTo>
                <a:lnTo>
                  <a:pt x="380" y="414"/>
                </a:lnTo>
                <a:lnTo>
                  <a:pt x="384" y="422"/>
                </a:lnTo>
                <a:lnTo>
                  <a:pt x="386" y="428"/>
                </a:lnTo>
                <a:lnTo>
                  <a:pt x="386" y="428"/>
                </a:lnTo>
                <a:lnTo>
                  <a:pt x="388" y="440"/>
                </a:lnTo>
                <a:lnTo>
                  <a:pt x="388" y="440"/>
                </a:lnTo>
                <a:lnTo>
                  <a:pt x="394" y="452"/>
                </a:lnTo>
                <a:lnTo>
                  <a:pt x="394" y="452"/>
                </a:lnTo>
                <a:lnTo>
                  <a:pt x="394" y="468"/>
                </a:lnTo>
                <a:lnTo>
                  <a:pt x="394" y="468"/>
                </a:lnTo>
                <a:lnTo>
                  <a:pt x="400" y="482"/>
                </a:lnTo>
                <a:lnTo>
                  <a:pt x="400" y="482"/>
                </a:lnTo>
                <a:lnTo>
                  <a:pt x="402" y="486"/>
                </a:lnTo>
                <a:lnTo>
                  <a:pt x="406" y="490"/>
                </a:lnTo>
                <a:lnTo>
                  <a:pt x="406" y="490"/>
                </a:lnTo>
                <a:lnTo>
                  <a:pt x="406" y="498"/>
                </a:lnTo>
                <a:lnTo>
                  <a:pt x="404" y="506"/>
                </a:lnTo>
                <a:lnTo>
                  <a:pt x="404" y="506"/>
                </a:lnTo>
                <a:lnTo>
                  <a:pt x="404" y="506"/>
                </a:lnTo>
                <a:lnTo>
                  <a:pt x="404" y="506"/>
                </a:lnTo>
                <a:lnTo>
                  <a:pt x="398" y="504"/>
                </a:lnTo>
                <a:lnTo>
                  <a:pt x="392" y="502"/>
                </a:lnTo>
                <a:lnTo>
                  <a:pt x="392" y="502"/>
                </a:lnTo>
                <a:lnTo>
                  <a:pt x="388" y="494"/>
                </a:lnTo>
                <a:lnTo>
                  <a:pt x="386" y="492"/>
                </a:lnTo>
                <a:lnTo>
                  <a:pt x="384" y="490"/>
                </a:lnTo>
                <a:lnTo>
                  <a:pt x="384" y="490"/>
                </a:lnTo>
                <a:lnTo>
                  <a:pt x="380" y="490"/>
                </a:lnTo>
                <a:lnTo>
                  <a:pt x="378" y="490"/>
                </a:lnTo>
                <a:lnTo>
                  <a:pt x="378" y="490"/>
                </a:lnTo>
                <a:lnTo>
                  <a:pt x="380" y="494"/>
                </a:lnTo>
                <a:lnTo>
                  <a:pt x="382" y="500"/>
                </a:lnTo>
                <a:lnTo>
                  <a:pt x="390" y="506"/>
                </a:lnTo>
                <a:lnTo>
                  <a:pt x="390" y="506"/>
                </a:lnTo>
                <a:lnTo>
                  <a:pt x="394" y="510"/>
                </a:lnTo>
                <a:lnTo>
                  <a:pt x="394" y="510"/>
                </a:lnTo>
                <a:lnTo>
                  <a:pt x="396" y="516"/>
                </a:lnTo>
                <a:lnTo>
                  <a:pt x="396" y="516"/>
                </a:lnTo>
                <a:lnTo>
                  <a:pt x="400" y="524"/>
                </a:lnTo>
                <a:lnTo>
                  <a:pt x="400" y="524"/>
                </a:lnTo>
                <a:lnTo>
                  <a:pt x="406" y="530"/>
                </a:lnTo>
                <a:lnTo>
                  <a:pt x="408" y="538"/>
                </a:lnTo>
                <a:lnTo>
                  <a:pt x="408" y="538"/>
                </a:lnTo>
                <a:lnTo>
                  <a:pt x="406" y="548"/>
                </a:lnTo>
                <a:lnTo>
                  <a:pt x="406" y="548"/>
                </a:lnTo>
                <a:lnTo>
                  <a:pt x="402" y="554"/>
                </a:lnTo>
                <a:lnTo>
                  <a:pt x="402" y="554"/>
                </a:lnTo>
                <a:lnTo>
                  <a:pt x="394" y="560"/>
                </a:lnTo>
                <a:lnTo>
                  <a:pt x="386" y="566"/>
                </a:lnTo>
                <a:lnTo>
                  <a:pt x="386" y="566"/>
                </a:lnTo>
                <a:lnTo>
                  <a:pt x="382" y="570"/>
                </a:lnTo>
                <a:lnTo>
                  <a:pt x="382" y="574"/>
                </a:lnTo>
                <a:lnTo>
                  <a:pt x="382" y="576"/>
                </a:lnTo>
                <a:lnTo>
                  <a:pt x="382" y="576"/>
                </a:lnTo>
                <a:lnTo>
                  <a:pt x="382" y="576"/>
                </a:lnTo>
                <a:lnTo>
                  <a:pt x="386" y="578"/>
                </a:lnTo>
                <a:lnTo>
                  <a:pt x="386" y="578"/>
                </a:lnTo>
                <a:lnTo>
                  <a:pt x="390" y="578"/>
                </a:lnTo>
                <a:lnTo>
                  <a:pt x="394" y="580"/>
                </a:lnTo>
                <a:lnTo>
                  <a:pt x="394" y="580"/>
                </a:lnTo>
                <a:lnTo>
                  <a:pt x="396" y="584"/>
                </a:lnTo>
                <a:lnTo>
                  <a:pt x="398" y="586"/>
                </a:lnTo>
                <a:lnTo>
                  <a:pt x="398" y="586"/>
                </a:lnTo>
                <a:lnTo>
                  <a:pt x="402" y="584"/>
                </a:lnTo>
                <a:lnTo>
                  <a:pt x="404" y="580"/>
                </a:lnTo>
                <a:lnTo>
                  <a:pt x="408" y="576"/>
                </a:lnTo>
                <a:lnTo>
                  <a:pt x="412" y="574"/>
                </a:lnTo>
                <a:lnTo>
                  <a:pt x="412" y="574"/>
                </a:lnTo>
                <a:lnTo>
                  <a:pt x="422" y="572"/>
                </a:lnTo>
                <a:lnTo>
                  <a:pt x="434" y="574"/>
                </a:lnTo>
                <a:lnTo>
                  <a:pt x="434" y="574"/>
                </a:lnTo>
                <a:lnTo>
                  <a:pt x="448" y="576"/>
                </a:lnTo>
                <a:lnTo>
                  <a:pt x="448" y="576"/>
                </a:lnTo>
                <a:lnTo>
                  <a:pt x="454" y="580"/>
                </a:lnTo>
                <a:lnTo>
                  <a:pt x="454" y="580"/>
                </a:lnTo>
                <a:lnTo>
                  <a:pt x="464" y="588"/>
                </a:lnTo>
                <a:lnTo>
                  <a:pt x="464" y="588"/>
                </a:lnTo>
                <a:lnTo>
                  <a:pt x="468" y="596"/>
                </a:lnTo>
                <a:lnTo>
                  <a:pt x="470" y="604"/>
                </a:lnTo>
                <a:lnTo>
                  <a:pt x="470" y="60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8" name="Freeform 383"/>
          <p:cNvSpPr>
            <a:spLocks noChangeAspect="1"/>
          </p:cNvSpPr>
          <p:nvPr/>
        </p:nvSpPr>
        <p:spPr bwMode="auto">
          <a:xfrm>
            <a:off x="9674017" y="4444880"/>
            <a:ext cx="91438" cy="45719"/>
          </a:xfrm>
          <a:custGeom>
            <a:avLst/>
            <a:gdLst/>
            <a:ahLst/>
            <a:cxnLst>
              <a:cxn ang="0">
                <a:pos x="22" y="6"/>
              </a:cxn>
              <a:cxn ang="0">
                <a:pos x="22" y="6"/>
              </a:cxn>
              <a:cxn ang="0">
                <a:pos x="22" y="8"/>
              </a:cxn>
              <a:cxn ang="0">
                <a:pos x="22" y="8"/>
              </a:cxn>
              <a:cxn ang="0">
                <a:pos x="20" y="10"/>
              </a:cxn>
              <a:cxn ang="0">
                <a:pos x="16" y="12"/>
              </a:cxn>
              <a:cxn ang="0">
                <a:pos x="16" y="12"/>
              </a:cxn>
              <a:cxn ang="0">
                <a:pos x="10" y="12"/>
              </a:cxn>
              <a:cxn ang="0">
                <a:pos x="10" y="12"/>
              </a:cxn>
              <a:cxn ang="0">
                <a:pos x="2" y="8"/>
              </a:cxn>
              <a:cxn ang="0">
                <a:pos x="2" y="8"/>
              </a:cxn>
              <a:cxn ang="0">
                <a:pos x="0" y="4"/>
              </a:cxn>
              <a:cxn ang="0">
                <a:pos x="0" y="4"/>
              </a:cxn>
              <a:cxn ang="0">
                <a:pos x="2" y="2"/>
              </a:cxn>
              <a:cxn ang="0">
                <a:pos x="2" y="2"/>
              </a:cxn>
              <a:cxn ang="0">
                <a:pos x="8" y="0"/>
              </a:cxn>
              <a:cxn ang="0">
                <a:pos x="8" y="0"/>
              </a:cxn>
              <a:cxn ang="0">
                <a:pos x="10" y="0"/>
              </a:cxn>
              <a:cxn ang="0">
                <a:pos x="14" y="0"/>
              </a:cxn>
              <a:cxn ang="0">
                <a:pos x="14" y="0"/>
              </a:cxn>
              <a:cxn ang="0">
                <a:pos x="16" y="2"/>
              </a:cxn>
              <a:cxn ang="0">
                <a:pos x="16" y="2"/>
              </a:cxn>
              <a:cxn ang="0">
                <a:pos x="18" y="4"/>
              </a:cxn>
              <a:cxn ang="0">
                <a:pos x="22" y="6"/>
              </a:cxn>
              <a:cxn ang="0">
                <a:pos x="22" y="6"/>
              </a:cxn>
            </a:cxnLst>
            <a:rect l="0" t="0" r="r" b="b"/>
            <a:pathLst>
              <a:path w="22" h="12">
                <a:moveTo>
                  <a:pt x="22" y="6"/>
                </a:moveTo>
                <a:lnTo>
                  <a:pt x="22" y="6"/>
                </a:lnTo>
                <a:lnTo>
                  <a:pt x="22" y="8"/>
                </a:lnTo>
                <a:lnTo>
                  <a:pt x="22" y="8"/>
                </a:lnTo>
                <a:lnTo>
                  <a:pt x="20" y="10"/>
                </a:lnTo>
                <a:lnTo>
                  <a:pt x="16" y="12"/>
                </a:lnTo>
                <a:lnTo>
                  <a:pt x="16" y="12"/>
                </a:lnTo>
                <a:lnTo>
                  <a:pt x="10" y="12"/>
                </a:lnTo>
                <a:lnTo>
                  <a:pt x="10" y="12"/>
                </a:lnTo>
                <a:lnTo>
                  <a:pt x="2" y="8"/>
                </a:lnTo>
                <a:lnTo>
                  <a:pt x="2" y="8"/>
                </a:lnTo>
                <a:lnTo>
                  <a:pt x="0" y="4"/>
                </a:lnTo>
                <a:lnTo>
                  <a:pt x="0" y="4"/>
                </a:lnTo>
                <a:lnTo>
                  <a:pt x="2" y="2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10" y="0"/>
                </a:lnTo>
                <a:lnTo>
                  <a:pt x="14" y="0"/>
                </a:lnTo>
                <a:lnTo>
                  <a:pt x="14" y="0"/>
                </a:lnTo>
                <a:lnTo>
                  <a:pt x="16" y="2"/>
                </a:lnTo>
                <a:lnTo>
                  <a:pt x="16" y="2"/>
                </a:lnTo>
                <a:lnTo>
                  <a:pt x="18" y="4"/>
                </a:lnTo>
                <a:lnTo>
                  <a:pt x="22" y="6"/>
                </a:lnTo>
                <a:lnTo>
                  <a:pt x="22" y="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29" name="Freeform 384"/>
          <p:cNvSpPr>
            <a:spLocks noChangeAspect="1"/>
          </p:cNvSpPr>
          <p:nvPr/>
        </p:nvSpPr>
        <p:spPr bwMode="auto">
          <a:xfrm>
            <a:off x="9411781" y="3514132"/>
            <a:ext cx="283826" cy="228755"/>
          </a:xfrm>
          <a:custGeom>
            <a:avLst/>
            <a:gdLst/>
            <a:ahLst/>
            <a:cxnLst>
              <a:cxn ang="0">
                <a:pos x="248" y="126"/>
              </a:cxn>
              <a:cxn ang="0">
                <a:pos x="260" y="106"/>
              </a:cxn>
              <a:cxn ang="0">
                <a:pos x="278" y="122"/>
              </a:cxn>
              <a:cxn ang="0">
                <a:pos x="300" y="122"/>
              </a:cxn>
              <a:cxn ang="0">
                <a:pos x="332" y="106"/>
              </a:cxn>
              <a:cxn ang="0">
                <a:pos x="348" y="110"/>
              </a:cxn>
              <a:cxn ang="0">
                <a:pos x="360" y="138"/>
              </a:cxn>
              <a:cxn ang="0">
                <a:pos x="388" y="130"/>
              </a:cxn>
              <a:cxn ang="0">
                <a:pos x="360" y="156"/>
              </a:cxn>
              <a:cxn ang="0">
                <a:pos x="362" y="178"/>
              </a:cxn>
              <a:cxn ang="0">
                <a:pos x="372" y="204"/>
              </a:cxn>
              <a:cxn ang="0">
                <a:pos x="378" y="230"/>
              </a:cxn>
              <a:cxn ang="0">
                <a:pos x="378" y="246"/>
              </a:cxn>
              <a:cxn ang="0">
                <a:pos x="348" y="270"/>
              </a:cxn>
              <a:cxn ang="0">
                <a:pos x="322" y="276"/>
              </a:cxn>
              <a:cxn ang="0">
                <a:pos x="312" y="292"/>
              </a:cxn>
              <a:cxn ang="0">
                <a:pos x="288" y="290"/>
              </a:cxn>
              <a:cxn ang="0">
                <a:pos x="258" y="296"/>
              </a:cxn>
              <a:cxn ang="0">
                <a:pos x="198" y="300"/>
              </a:cxn>
              <a:cxn ang="0">
                <a:pos x="168" y="306"/>
              </a:cxn>
              <a:cxn ang="0">
                <a:pos x="108" y="308"/>
              </a:cxn>
              <a:cxn ang="0">
                <a:pos x="76" y="280"/>
              </a:cxn>
              <a:cxn ang="0">
                <a:pos x="42" y="232"/>
              </a:cxn>
              <a:cxn ang="0">
                <a:pos x="2" y="212"/>
              </a:cxn>
              <a:cxn ang="0">
                <a:pos x="16" y="200"/>
              </a:cxn>
              <a:cxn ang="0">
                <a:pos x="56" y="184"/>
              </a:cxn>
              <a:cxn ang="0">
                <a:pos x="66" y="170"/>
              </a:cxn>
              <a:cxn ang="0">
                <a:pos x="54" y="162"/>
              </a:cxn>
              <a:cxn ang="0">
                <a:pos x="52" y="134"/>
              </a:cxn>
              <a:cxn ang="0">
                <a:pos x="12" y="118"/>
              </a:cxn>
              <a:cxn ang="0">
                <a:pos x="52" y="116"/>
              </a:cxn>
              <a:cxn ang="0">
                <a:pos x="76" y="122"/>
              </a:cxn>
              <a:cxn ang="0">
                <a:pos x="90" y="124"/>
              </a:cxn>
              <a:cxn ang="0">
                <a:pos x="92" y="102"/>
              </a:cxn>
              <a:cxn ang="0">
                <a:pos x="104" y="92"/>
              </a:cxn>
              <a:cxn ang="0">
                <a:pos x="102" y="78"/>
              </a:cxn>
              <a:cxn ang="0">
                <a:pos x="56" y="68"/>
              </a:cxn>
              <a:cxn ang="0">
                <a:pos x="36" y="46"/>
              </a:cxn>
              <a:cxn ang="0">
                <a:pos x="58" y="54"/>
              </a:cxn>
              <a:cxn ang="0">
                <a:pos x="60" y="32"/>
              </a:cxn>
              <a:cxn ang="0">
                <a:pos x="78" y="52"/>
              </a:cxn>
              <a:cxn ang="0">
                <a:pos x="74" y="34"/>
              </a:cxn>
              <a:cxn ang="0">
                <a:pos x="84" y="24"/>
              </a:cxn>
              <a:cxn ang="0">
                <a:pos x="96" y="22"/>
              </a:cxn>
              <a:cxn ang="0">
                <a:pos x="102" y="38"/>
              </a:cxn>
              <a:cxn ang="0">
                <a:pos x="110" y="54"/>
              </a:cxn>
              <a:cxn ang="0">
                <a:pos x="124" y="48"/>
              </a:cxn>
              <a:cxn ang="0">
                <a:pos x="128" y="22"/>
              </a:cxn>
              <a:cxn ang="0">
                <a:pos x="126" y="14"/>
              </a:cxn>
              <a:cxn ang="0">
                <a:pos x="132" y="4"/>
              </a:cxn>
              <a:cxn ang="0">
                <a:pos x="146" y="14"/>
              </a:cxn>
              <a:cxn ang="0">
                <a:pos x="150" y="52"/>
              </a:cxn>
              <a:cxn ang="0">
                <a:pos x="152" y="72"/>
              </a:cxn>
              <a:cxn ang="0">
                <a:pos x="130" y="80"/>
              </a:cxn>
              <a:cxn ang="0">
                <a:pos x="136" y="100"/>
              </a:cxn>
              <a:cxn ang="0">
                <a:pos x="122" y="126"/>
              </a:cxn>
              <a:cxn ang="0">
                <a:pos x="150" y="104"/>
              </a:cxn>
              <a:cxn ang="0">
                <a:pos x="166" y="112"/>
              </a:cxn>
              <a:cxn ang="0">
                <a:pos x="200" y="76"/>
              </a:cxn>
              <a:cxn ang="0">
                <a:pos x="214" y="106"/>
              </a:cxn>
              <a:cxn ang="0">
                <a:pos x="238" y="90"/>
              </a:cxn>
            </a:cxnLst>
            <a:rect l="0" t="0" r="r" b="b"/>
            <a:pathLst>
              <a:path w="392" h="316">
                <a:moveTo>
                  <a:pt x="248" y="96"/>
                </a:moveTo>
                <a:lnTo>
                  <a:pt x="248" y="96"/>
                </a:lnTo>
                <a:lnTo>
                  <a:pt x="246" y="98"/>
                </a:lnTo>
                <a:lnTo>
                  <a:pt x="246" y="100"/>
                </a:lnTo>
                <a:lnTo>
                  <a:pt x="246" y="100"/>
                </a:lnTo>
                <a:lnTo>
                  <a:pt x="250" y="104"/>
                </a:lnTo>
                <a:lnTo>
                  <a:pt x="250" y="104"/>
                </a:lnTo>
                <a:lnTo>
                  <a:pt x="248" y="108"/>
                </a:lnTo>
                <a:lnTo>
                  <a:pt x="246" y="112"/>
                </a:lnTo>
                <a:lnTo>
                  <a:pt x="246" y="112"/>
                </a:lnTo>
                <a:lnTo>
                  <a:pt x="248" y="120"/>
                </a:lnTo>
                <a:lnTo>
                  <a:pt x="248" y="120"/>
                </a:lnTo>
                <a:lnTo>
                  <a:pt x="248" y="126"/>
                </a:lnTo>
                <a:lnTo>
                  <a:pt x="248" y="126"/>
                </a:lnTo>
                <a:lnTo>
                  <a:pt x="244" y="136"/>
                </a:lnTo>
                <a:lnTo>
                  <a:pt x="244" y="136"/>
                </a:lnTo>
                <a:lnTo>
                  <a:pt x="244" y="140"/>
                </a:lnTo>
                <a:lnTo>
                  <a:pt x="244" y="142"/>
                </a:lnTo>
                <a:lnTo>
                  <a:pt x="244" y="142"/>
                </a:lnTo>
                <a:lnTo>
                  <a:pt x="246" y="142"/>
                </a:lnTo>
                <a:lnTo>
                  <a:pt x="246" y="138"/>
                </a:lnTo>
                <a:lnTo>
                  <a:pt x="250" y="134"/>
                </a:lnTo>
                <a:lnTo>
                  <a:pt x="250" y="134"/>
                </a:lnTo>
                <a:lnTo>
                  <a:pt x="256" y="126"/>
                </a:lnTo>
                <a:lnTo>
                  <a:pt x="256" y="126"/>
                </a:lnTo>
                <a:lnTo>
                  <a:pt x="256" y="120"/>
                </a:lnTo>
                <a:lnTo>
                  <a:pt x="256" y="120"/>
                </a:lnTo>
                <a:lnTo>
                  <a:pt x="260" y="106"/>
                </a:lnTo>
                <a:lnTo>
                  <a:pt x="260" y="106"/>
                </a:lnTo>
                <a:lnTo>
                  <a:pt x="260" y="102"/>
                </a:lnTo>
                <a:lnTo>
                  <a:pt x="262" y="100"/>
                </a:lnTo>
                <a:lnTo>
                  <a:pt x="262" y="100"/>
                </a:lnTo>
                <a:lnTo>
                  <a:pt x="266" y="100"/>
                </a:lnTo>
                <a:lnTo>
                  <a:pt x="266" y="100"/>
                </a:lnTo>
                <a:lnTo>
                  <a:pt x="272" y="104"/>
                </a:lnTo>
                <a:lnTo>
                  <a:pt x="272" y="104"/>
                </a:lnTo>
                <a:lnTo>
                  <a:pt x="274" y="112"/>
                </a:lnTo>
                <a:lnTo>
                  <a:pt x="274" y="112"/>
                </a:lnTo>
                <a:lnTo>
                  <a:pt x="274" y="116"/>
                </a:lnTo>
                <a:lnTo>
                  <a:pt x="274" y="122"/>
                </a:lnTo>
                <a:lnTo>
                  <a:pt x="274" y="122"/>
                </a:lnTo>
                <a:lnTo>
                  <a:pt x="278" y="122"/>
                </a:lnTo>
                <a:lnTo>
                  <a:pt x="280" y="122"/>
                </a:lnTo>
                <a:lnTo>
                  <a:pt x="280" y="122"/>
                </a:lnTo>
                <a:lnTo>
                  <a:pt x="286" y="122"/>
                </a:lnTo>
                <a:lnTo>
                  <a:pt x="286" y="122"/>
                </a:lnTo>
                <a:lnTo>
                  <a:pt x="292" y="118"/>
                </a:lnTo>
                <a:lnTo>
                  <a:pt x="292" y="118"/>
                </a:lnTo>
                <a:lnTo>
                  <a:pt x="294" y="114"/>
                </a:lnTo>
                <a:lnTo>
                  <a:pt x="294" y="114"/>
                </a:lnTo>
                <a:lnTo>
                  <a:pt x="298" y="114"/>
                </a:lnTo>
                <a:lnTo>
                  <a:pt x="302" y="116"/>
                </a:lnTo>
                <a:lnTo>
                  <a:pt x="302" y="116"/>
                </a:lnTo>
                <a:lnTo>
                  <a:pt x="302" y="118"/>
                </a:lnTo>
                <a:lnTo>
                  <a:pt x="300" y="122"/>
                </a:lnTo>
                <a:lnTo>
                  <a:pt x="300" y="122"/>
                </a:lnTo>
                <a:lnTo>
                  <a:pt x="304" y="124"/>
                </a:lnTo>
                <a:lnTo>
                  <a:pt x="308" y="126"/>
                </a:lnTo>
                <a:lnTo>
                  <a:pt x="308" y="126"/>
                </a:lnTo>
                <a:lnTo>
                  <a:pt x="314" y="124"/>
                </a:lnTo>
                <a:lnTo>
                  <a:pt x="314" y="124"/>
                </a:lnTo>
                <a:lnTo>
                  <a:pt x="318" y="126"/>
                </a:lnTo>
                <a:lnTo>
                  <a:pt x="322" y="126"/>
                </a:lnTo>
                <a:lnTo>
                  <a:pt x="322" y="126"/>
                </a:lnTo>
                <a:lnTo>
                  <a:pt x="324" y="124"/>
                </a:lnTo>
                <a:lnTo>
                  <a:pt x="326" y="120"/>
                </a:lnTo>
                <a:lnTo>
                  <a:pt x="328" y="114"/>
                </a:lnTo>
                <a:lnTo>
                  <a:pt x="328" y="114"/>
                </a:lnTo>
                <a:lnTo>
                  <a:pt x="332" y="106"/>
                </a:lnTo>
                <a:lnTo>
                  <a:pt x="332" y="106"/>
                </a:lnTo>
                <a:lnTo>
                  <a:pt x="332" y="102"/>
                </a:lnTo>
                <a:lnTo>
                  <a:pt x="332" y="100"/>
                </a:lnTo>
                <a:lnTo>
                  <a:pt x="332" y="100"/>
                </a:lnTo>
                <a:lnTo>
                  <a:pt x="336" y="100"/>
                </a:lnTo>
                <a:lnTo>
                  <a:pt x="338" y="102"/>
                </a:lnTo>
                <a:lnTo>
                  <a:pt x="338" y="102"/>
                </a:lnTo>
                <a:lnTo>
                  <a:pt x="342" y="102"/>
                </a:lnTo>
                <a:lnTo>
                  <a:pt x="346" y="100"/>
                </a:lnTo>
                <a:lnTo>
                  <a:pt x="346" y="100"/>
                </a:lnTo>
                <a:lnTo>
                  <a:pt x="350" y="102"/>
                </a:lnTo>
                <a:lnTo>
                  <a:pt x="350" y="102"/>
                </a:lnTo>
                <a:lnTo>
                  <a:pt x="350" y="106"/>
                </a:lnTo>
                <a:lnTo>
                  <a:pt x="348" y="110"/>
                </a:lnTo>
                <a:lnTo>
                  <a:pt x="348" y="110"/>
                </a:lnTo>
                <a:lnTo>
                  <a:pt x="350" y="114"/>
                </a:lnTo>
                <a:lnTo>
                  <a:pt x="354" y="118"/>
                </a:lnTo>
                <a:lnTo>
                  <a:pt x="354" y="118"/>
                </a:lnTo>
                <a:lnTo>
                  <a:pt x="352" y="122"/>
                </a:lnTo>
                <a:lnTo>
                  <a:pt x="350" y="124"/>
                </a:lnTo>
                <a:lnTo>
                  <a:pt x="350" y="124"/>
                </a:lnTo>
                <a:lnTo>
                  <a:pt x="348" y="128"/>
                </a:lnTo>
                <a:lnTo>
                  <a:pt x="348" y="128"/>
                </a:lnTo>
                <a:lnTo>
                  <a:pt x="350" y="134"/>
                </a:lnTo>
                <a:lnTo>
                  <a:pt x="354" y="138"/>
                </a:lnTo>
                <a:lnTo>
                  <a:pt x="354" y="138"/>
                </a:lnTo>
                <a:lnTo>
                  <a:pt x="356" y="140"/>
                </a:lnTo>
                <a:lnTo>
                  <a:pt x="356" y="140"/>
                </a:lnTo>
                <a:lnTo>
                  <a:pt x="360" y="138"/>
                </a:lnTo>
                <a:lnTo>
                  <a:pt x="360" y="138"/>
                </a:lnTo>
                <a:lnTo>
                  <a:pt x="360" y="136"/>
                </a:lnTo>
                <a:lnTo>
                  <a:pt x="362" y="132"/>
                </a:lnTo>
                <a:lnTo>
                  <a:pt x="362" y="132"/>
                </a:lnTo>
                <a:lnTo>
                  <a:pt x="364" y="134"/>
                </a:lnTo>
                <a:lnTo>
                  <a:pt x="366" y="134"/>
                </a:lnTo>
                <a:lnTo>
                  <a:pt x="370" y="136"/>
                </a:lnTo>
                <a:lnTo>
                  <a:pt x="370" y="136"/>
                </a:lnTo>
                <a:lnTo>
                  <a:pt x="374" y="134"/>
                </a:lnTo>
                <a:lnTo>
                  <a:pt x="378" y="130"/>
                </a:lnTo>
                <a:lnTo>
                  <a:pt x="378" y="130"/>
                </a:lnTo>
                <a:lnTo>
                  <a:pt x="384" y="130"/>
                </a:lnTo>
                <a:lnTo>
                  <a:pt x="384" y="130"/>
                </a:lnTo>
                <a:lnTo>
                  <a:pt x="388" y="130"/>
                </a:lnTo>
                <a:lnTo>
                  <a:pt x="392" y="132"/>
                </a:lnTo>
                <a:lnTo>
                  <a:pt x="392" y="132"/>
                </a:lnTo>
                <a:lnTo>
                  <a:pt x="392" y="134"/>
                </a:lnTo>
                <a:lnTo>
                  <a:pt x="392" y="136"/>
                </a:lnTo>
                <a:lnTo>
                  <a:pt x="392" y="136"/>
                </a:lnTo>
                <a:lnTo>
                  <a:pt x="390" y="138"/>
                </a:lnTo>
                <a:lnTo>
                  <a:pt x="388" y="136"/>
                </a:lnTo>
                <a:lnTo>
                  <a:pt x="382" y="136"/>
                </a:lnTo>
                <a:lnTo>
                  <a:pt x="382" y="136"/>
                </a:lnTo>
                <a:lnTo>
                  <a:pt x="370" y="142"/>
                </a:lnTo>
                <a:lnTo>
                  <a:pt x="366" y="146"/>
                </a:lnTo>
                <a:lnTo>
                  <a:pt x="362" y="150"/>
                </a:lnTo>
                <a:lnTo>
                  <a:pt x="362" y="150"/>
                </a:lnTo>
                <a:lnTo>
                  <a:pt x="360" y="156"/>
                </a:lnTo>
                <a:lnTo>
                  <a:pt x="360" y="156"/>
                </a:lnTo>
                <a:lnTo>
                  <a:pt x="362" y="160"/>
                </a:lnTo>
                <a:lnTo>
                  <a:pt x="362" y="160"/>
                </a:lnTo>
                <a:lnTo>
                  <a:pt x="366" y="160"/>
                </a:lnTo>
                <a:lnTo>
                  <a:pt x="368" y="158"/>
                </a:lnTo>
                <a:lnTo>
                  <a:pt x="372" y="158"/>
                </a:lnTo>
                <a:lnTo>
                  <a:pt x="374" y="158"/>
                </a:lnTo>
                <a:lnTo>
                  <a:pt x="374" y="158"/>
                </a:lnTo>
                <a:lnTo>
                  <a:pt x="374" y="160"/>
                </a:lnTo>
                <a:lnTo>
                  <a:pt x="374" y="164"/>
                </a:lnTo>
                <a:lnTo>
                  <a:pt x="370" y="170"/>
                </a:lnTo>
                <a:lnTo>
                  <a:pt x="370" y="170"/>
                </a:lnTo>
                <a:lnTo>
                  <a:pt x="362" y="178"/>
                </a:lnTo>
                <a:lnTo>
                  <a:pt x="362" y="178"/>
                </a:lnTo>
                <a:lnTo>
                  <a:pt x="360" y="182"/>
                </a:lnTo>
                <a:lnTo>
                  <a:pt x="358" y="186"/>
                </a:lnTo>
                <a:lnTo>
                  <a:pt x="358" y="186"/>
                </a:lnTo>
                <a:lnTo>
                  <a:pt x="362" y="186"/>
                </a:lnTo>
                <a:lnTo>
                  <a:pt x="366" y="186"/>
                </a:lnTo>
                <a:lnTo>
                  <a:pt x="372" y="188"/>
                </a:lnTo>
                <a:lnTo>
                  <a:pt x="374" y="188"/>
                </a:lnTo>
                <a:lnTo>
                  <a:pt x="374" y="188"/>
                </a:lnTo>
                <a:lnTo>
                  <a:pt x="372" y="192"/>
                </a:lnTo>
                <a:lnTo>
                  <a:pt x="370" y="194"/>
                </a:lnTo>
                <a:lnTo>
                  <a:pt x="370" y="194"/>
                </a:lnTo>
                <a:lnTo>
                  <a:pt x="368" y="200"/>
                </a:lnTo>
                <a:lnTo>
                  <a:pt x="368" y="200"/>
                </a:lnTo>
                <a:lnTo>
                  <a:pt x="372" y="204"/>
                </a:lnTo>
                <a:lnTo>
                  <a:pt x="376" y="206"/>
                </a:lnTo>
                <a:lnTo>
                  <a:pt x="376" y="206"/>
                </a:lnTo>
                <a:lnTo>
                  <a:pt x="378" y="206"/>
                </a:lnTo>
                <a:lnTo>
                  <a:pt x="380" y="202"/>
                </a:lnTo>
                <a:lnTo>
                  <a:pt x="382" y="200"/>
                </a:lnTo>
                <a:lnTo>
                  <a:pt x="382" y="198"/>
                </a:lnTo>
                <a:lnTo>
                  <a:pt x="382" y="198"/>
                </a:lnTo>
                <a:lnTo>
                  <a:pt x="384" y="200"/>
                </a:lnTo>
                <a:lnTo>
                  <a:pt x="384" y="204"/>
                </a:lnTo>
                <a:lnTo>
                  <a:pt x="384" y="204"/>
                </a:lnTo>
                <a:lnTo>
                  <a:pt x="384" y="212"/>
                </a:lnTo>
                <a:lnTo>
                  <a:pt x="382" y="222"/>
                </a:lnTo>
                <a:lnTo>
                  <a:pt x="382" y="222"/>
                </a:lnTo>
                <a:lnTo>
                  <a:pt x="378" y="230"/>
                </a:lnTo>
                <a:lnTo>
                  <a:pt x="378" y="230"/>
                </a:lnTo>
                <a:lnTo>
                  <a:pt x="374" y="230"/>
                </a:lnTo>
                <a:lnTo>
                  <a:pt x="372" y="232"/>
                </a:lnTo>
                <a:lnTo>
                  <a:pt x="372" y="232"/>
                </a:lnTo>
                <a:lnTo>
                  <a:pt x="370" y="238"/>
                </a:lnTo>
                <a:lnTo>
                  <a:pt x="370" y="242"/>
                </a:lnTo>
                <a:lnTo>
                  <a:pt x="370" y="242"/>
                </a:lnTo>
                <a:lnTo>
                  <a:pt x="376" y="244"/>
                </a:lnTo>
                <a:lnTo>
                  <a:pt x="376" y="244"/>
                </a:lnTo>
                <a:lnTo>
                  <a:pt x="378" y="242"/>
                </a:lnTo>
                <a:lnTo>
                  <a:pt x="380" y="240"/>
                </a:lnTo>
                <a:lnTo>
                  <a:pt x="380" y="240"/>
                </a:lnTo>
                <a:lnTo>
                  <a:pt x="380" y="242"/>
                </a:lnTo>
                <a:lnTo>
                  <a:pt x="378" y="246"/>
                </a:lnTo>
                <a:lnTo>
                  <a:pt x="376" y="250"/>
                </a:lnTo>
                <a:lnTo>
                  <a:pt x="376" y="250"/>
                </a:lnTo>
                <a:lnTo>
                  <a:pt x="372" y="254"/>
                </a:lnTo>
                <a:lnTo>
                  <a:pt x="368" y="258"/>
                </a:lnTo>
                <a:lnTo>
                  <a:pt x="368" y="258"/>
                </a:lnTo>
                <a:lnTo>
                  <a:pt x="366" y="258"/>
                </a:lnTo>
                <a:lnTo>
                  <a:pt x="362" y="258"/>
                </a:lnTo>
                <a:lnTo>
                  <a:pt x="362" y="258"/>
                </a:lnTo>
                <a:lnTo>
                  <a:pt x="360" y="262"/>
                </a:lnTo>
                <a:lnTo>
                  <a:pt x="358" y="266"/>
                </a:lnTo>
                <a:lnTo>
                  <a:pt x="358" y="266"/>
                </a:lnTo>
                <a:lnTo>
                  <a:pt x="354" y="266"/>
                </a:lnTo>
                <a:lnTo>
                  <a:pt x="354" y="266"/>
                </a:lnTo>
                <a:lnTo>
                  <a:pt x="348" y="270"/>
                </a:lnTo>
                <a:lnTo>
                  <a:pt x="348" y="270"/>
                </a:lnTo>
                <a:lnTo>
                  <a:pt x="340" y="270"/>
                </a:lnTo>
                <a:lnTo>
                  <a:pt x="336" y="268"/>
                </a:lnTo>
                <a:lnTo>
                  <a:pt x="332" y="268"/>
                </a:lnTo>
                <a:lnTo>
                  <a:pt x="332" y="268"/>
                </a:lnTo>
                <a:lnTo>
                  <a:pt x="330" y="272"/>
                </a:lnTo>
                <a:lnTo>
                  <a:pt x="330" y="274"/>
                </a:lnTo>
                <a:lnTo>
                  <a:pt x="330" y="274"/>
                </a:lnTo>
                <a:lnTo>
                  <a:pt x="326" y="272"/>
                </a:lnTo>
                <a:lnTo>
                  <a:pt x="324" y="272"/>
                </a:lnTo>
                <a:lnTo>
                  <a:pt x="324" y="272"/>
                </a:lnTo>
                <a:lnTo>
                  <a:pt x="324" y="274"/>
                </a:lnTo>
                <a:lnTo>
                  <a:pt x="324" y="274"/>
                </a:lnTo>
                <a:lnTo>
                  <a:pt x="322" y="276"/>
                </a:lnTo>
                <a:lnTo>
                  <a:pt x="318" y="276"/>
                </a:lnTo>
                <a:lnTo>
                  <a:pt x="318" y="276"/>
                </a:lnTo>
                <a:lnTo>
                  <a:pt x="320" y="278"/>
                </a:lnTo>
                <a:lnTo>
                  <a:pt x="324" y="280"/>
                </a:lnTo>
                <a:lnTo>
                  <a:pt x="324" y="280"/>
                </a:lnTo>
                <a:lnTo>
                  <a:pt x="328" y="278"/>
                </a:lnTo>
                <a:lnTo>
                  <a:pt x="332" y="276"/>
                </a:lnTo>
                <a:lnTo>
                  <a:pt x="332" y="278"/>
                </a:lnTo>
                <a:lnTo>
                  <a:pt x="332" y="278"/>
                </a:lnTo>
                <a:lnTo>
                  <a:pt x="332" y="280"/>
                </a:lnTo>
                <a:lnTo>
                  <a:pt x="328" y="284"/>
                </a:lnTo>
                <a:lnTo>
                  <a:pt x="318" y="290"/>
                </a:lnTo>
                <a:lnTo>
                  <a:pt x="318" y="290"/>
                </a:lnTo>
                <a:lnTo>
                  <a:pt x="312" y="292"/>
                </a:lnTo>
                <a:lnTo>
                  <a:pt x="308" y="296"/>
                </a:lnTo>
                <a:lnTo>
                  <a:pt x="308" y="296"/>
                </a:lnTo>
                <a:lnTo>
                  <a:pt x="302" y="296"/>
                </a:lnTo>
                <a:lnTo>
                  <a:pt x="298" y="296"/>
                </a:lnTo>
                <a:lnTo>
                  <a:pt x="298" y="296"/>
                </a:lnTo>
                <a:lnTo>
                  <a:pt x="294" y="298"/>
                </a:lnTo>
                <a:lnTo>
                  <a:pt x="292" y="302"/>
                </a:lnTo>
                <a:lnTo>
                  <a:pt x="290" y="302"/>
                </a:lnTo>
                <a:lnTo>
                  <a:pt x="290" y="302"/>
                </a:lnTo>
                <a:lnTo>
                  <a:pt x="286" y="298"/>
                </a:lnTo>
                <a:lnTo>
                  <a:pt x="286" y="294"/>
                </a:lnTo>
                <a:lnTo>
                  <a:pt x="286" y="294"/>
                </a:lnTo>
                <a:lnTo>
                  <a:pt x="288" y="290"/>
                </a:lnTo>
                <a:lnTo>
                  <a:pt x="288" y="290"/>
                </a:lnTo>
                <a:lnTo>
                  <a:pt x="286" y="284"/>
                </a:lnTo>
                <a:lnTo>
                  <a:pt x="286" y="284"/>
                </a:lnTo>
                <a:lnTo>
                  <a:pt x="284" y="282"/>
                </a:lnTo>
                <a:lnTo>
                  <a:pt x="282" y="280"/>
                </a:lnTo>
                <a:lnTo>
                  <a:pt x="282" y="280"/>
                </a:lnTo>
                <a:lnTo>
                  <a:pt x="280" y="282"/>
                </a:lnTo>
                <a:lnTo>
                  <a:pt x="278" y="284"/>
                </a:lnTo>
                <a:lnTo>
                  <a:pt x="276" y="290"/>
                </a:lnTo>
                <a:lnTo>
                  <a:pt x="276" y="290"/>
                </a:lnTo>
                <a:lnTo>
                  <a:pt x="270" y="292"/>
                </a:lnTo>
                <a:lnTo>
                  <a:pt x="264" y="292"/>
                </a:lnTo>
                <a:lnTo>
                  <a:pt x="264" y="292"/>
                </a:lnTo>
                <a:lnTo>
                  <a:pt x="258" y="296"/>
                </a:lnTo>
                <a:lnTo>
                  <a:pt x="258" y="296"/>
                </a:lnTo>
                <a:lnTo>
                  <a:pt x="242" y="302"/>
                </a:lnTo>
                <a:lnTo>
                  <a:pt x="242" y="302"/>
                </a:lnTo>
                <a:lnTo>
                  <a:pt x="226" y="306"/>
                </a:lnTo>
                <a:lnTo>
                  <a:pt x="226" y="306"/>
                </a:lnTo>
                <a:lnTo>
                  <a:pt x="220" y="306"/>
                </a:lnTo>
                <a:lnTo>
                  <a:pt x="214" y="306"/>
                </a:lnTo>
                <a:lnTo>
                  <a:pt x="214" y="306"/>
                </a:lnTo>
                <a:lnTo>
                  <a:pt x="210" y="304"/>
                </a:lnTo>
                <a:lnTo>
                  <a:pt x="206" y="302"/>
                </a:lnTo>
                <a:lnTo>
                  <a:pt x="206" y="302"/>
                </a:lnTo>
                <a:lnTo>
                  <a:pt x="202" y="302"/>
                </a:lnTo>
                <a:lnTo>
                  <a:pt x="198" y="302"/>
                </a:lnTo>
                <a:lnTo>
                  <a:pt x="198" y="302"/>
                </a:lnTo>
                <a:lnTo>
                  <a:pt x="198" y="300"/>
                </a:lnTo>
                <a:lnTo>
                  <a:pt x="198" y="296"/>
                </a:lnTo>
                <a:lnTo>
                  <a:pt x="198" y="296"/>
                </a:lnTo>
                <a:lnTo>
                  <a:pt x="196" y="296"/>
                </a:lnTo>
                <a:lnTo>
                  <a:pt x="194" y="298"/>
                </a:lnTo>
                <a:lnTo>
                  <a:pt x="194" y="298"/>
                </a:lnTo>
                <a:lnTo>
                  <a:pt x="190" y="300"/>
                </a:lnTo>
                <a:lnTo>
                  <a:pt x="190" y="300"/>
                </a:lnTo>
                <a:lnTo>
                  <a:pt x="188" y="302"/>
                </a:lnTo>
                <a:lnTo>
                  <a:pt x="186" y="306"/>
                </a:lnTo>
                <a:lnTo>
                  <a:pt x="186" y="306"/>
                </a:lnTo>
                <a:lnTo>
                  <a:pt x="180" y="306"/>
                </a:lnTo>
                <a:lnTo>
                  <a:pt x="174" y="304"/>
                </a:lnTo>
                <a:lnTo>
                  <a:pt x="174" y="304"/>
                </a:lnTo>
                <a:lnTo>
                  <a:pt x="168" y="306"/>
                </a:lnTo>
                <a:lnTo>
                  <a:pt x="160" y="310"/>
                </a:lnTo>
                <a:lnTo>
                  <a:pt x="152" y="314"/>
                </a:lnTo>
                <a:lnTo>
                  <a:pt x="144" y="316"/>
                </a:lnTo>
                <a:lnTo>
                  <a:pt x="144" y="316"/>
                </a:lnTo>
                <a:lnTo>
                  <a:pt x="134" y="314"/>
                </a:lnTo>
                <a:lnTo>
                  <a:pt x="126" y="314"/>
                </a:lnTo>
                <a:lnTo>
                  <a:pt x="126" y="314"/>
                </a:lnTo>
                <a:lnTo>
                  <a:pt x="122" y="314"/>
                </a:lnTo>
                <a:lnTo>
                  <a:pt x="118" y="316"/>
                </a:lnTo>
                <a:lnTo>
                  <a:pt x="118" y="316"/>
                </a:lnTo>
                <a:lnTo>
                  <a:pt x="114" y="312"/>
                </a:lnTo>
                <a:lnTo>
                  <a:pt x="110" y="306"/>
                </a:lnTo>
                <a:lnTo>
                  <a:pt x="110" y="306"/>
                </a:lnTo>
                <a:lnTo>
                  <a:pt x="108" y="308"/>
                </a:lnTo>
                <a:lnTo>
                  <a:pt x="104" y="308"/>
                </a:lnTo>
                <a:lnTo>
                  <a:pt x="104" y="308"/>
                </a:lnTo>
                <a:lnTo>
                  <a:pt x="102" y="304"/>
                </a:lnTo>
                <a:lnTo>
                  <a:pt x="100" y="298"/>
                </a:lnTo>
                <a:lnTo>
                  <a:pt x="100" y="298"/>
                </a:lnTo>
                <a:lnTo>
                  <a:pt x="94" y="294"/>
                </a:lnTo>
                <a:lnTo>
                  <a:pt x="94" y="294"/>
                </a:lnTo>
                <a:lnTo>
                  <a:pt x="90" y="288"/>
                </a:lnTo>
                <a:lnTo>
                  <a:pt x="86" y="282"/>
                </a:lnTo>
                <a:lnTo>
                  <a:pt x="86" y="282"/>
                </a:lnTo>
                <a:lnTo>
                  <a:pt x="78" y="280"/>
                </a:lnTo>
                <a:lnTo>
                  <a:pt x="78" y="280"/>
                </a:lnTo>
                <a:lnTo>
                  <a:pt x="76" y="280"/>
                </a:lnTo>
                <a:lnTo>
                  <a:pt x="76" y="280"/>
                </a:lnTo>
                <a:lnTo>
                  <a:pt x="76" y="276"/>
                </a:lnTo>
                <a:lnTo>
                  <a:pt x="74" y="274"/>
                </a:lnTo>
                <a:lnTo>
                  <a:pt x="74" y="274"/>
                </a:lnTo>
                <a:lnTo>
                  <a:pt x="70" y="268"/>
                </a:lnTo>
                <a:lnTo>
                  <a:pt x="70" y="268"/>
                </a:lnTo>
                <a:lnTo>
                  <a:pt x="68" y="258"/>
                </a:lnTo>
                <a:lnTo>
                  <a:pt x="68" y="258"/>
                </a:lnTo>
                <a:lnTo>
                  <a:pt x="62" y="244"/>
                </a:lnTo>
                <a:lnTo>
                  <a:pt x="62" y="244"/>
                </a:lnTo>
                <a:lnTo>
                  <a:pt x="58" y="238"/>
                </a:lnTo>
                <a:lnTo>
                  <a:pt x="52" y="232"/>
                </a:lnTo>
                <a:lnTo>
                  <a:pt x="52" y="232"/>
                </a:lnTo>
                <a:lnTo>
                  <a:pt x="48" y="232"/>
                </a:lnTo>
                <a:lnTo>
                  <a:pt x="42" y="232"/>
                </a:lnTo>
                <a:lnTo>
                  <a:pt x="42" y="232"/>
                </a:lnTo>
                <a:lnTo>
                  <a:pt x="38" y="226"/>
                </a:lnTo>
                <a:lnTo>
                  <a:pt x="34" y="222"/>
                </a:lnTo>
                <a:lnTo>
                  <a:pt x="34" y="222"/>
                </a:lnTo>
                <a:lnTo>
                  <a:pt x="28" y="222"/>
                </a:lnTo>
                <a:lnTo>
                  <a:pt x="28" y="222"/>
                </a:lnTo>
                <a:lnTo>
                  <a:pt x="22" y="220"/>
                </a:lnTo>
                <a:lnTo>
                  <a:pt x="22" y="220"/>
                </a:lnTo>
                <a:lnTo>
                  <a:pt x="18" y="216"/>
                </a:lnTo>
                <a:lnTo>
                  <a:pt x="12" y="214"/>
                </a:lnTo>
                <a:lnTo>
                  <a:pt x="12" y="214"/>
                </a:lnTo>
                <a:lnTo>
                  <a:pt x="6" y="214"/>
                </a:lnTo>
                <a:lnTo>
                  <a:pt x="6" y="214"/>
                </a:lnTo>
                <a:lnTo>
                  <a:pt x="2" y="212"/>
                </a:lnTo>
                <a:lnTo>
                  <a:pt x="0" y="210"/>
                </a:lnTo>
                <a:lnTo>
                  <a:pt x="0" y="210"/>
                </a:lnTo>
                <a:lnTo>
                  <a:pt x="2" y="208"/>
                </a:lnTo>
                <a:lnTo>
                  <a:pt x="4" y="204"/>
                </a:lnTo>
                <a:lnTo>
                  <a:pt x="8" y="200"/>
                </a:lnTo>
                <a:lnTo>
                  <a:pt x="8" y="200"/>
                </a:lnTo>
                <a:lnTo>
                  <a:pt x="10" y="194"/>
                </a:lnTo>
                <a:lnTo>
                  <a:pt x="10" y="192"/>
                </a:lnTo>
                <a:lnTo>
                  <a:pt x="12" y="190"/>
                </a:lnTo>
                <a:lnTo>
                  <a:pt x="12" y="190"/>
                </a:lnTo>
                <a:lnTo>
                  <a:pt x="14" y="192"/>
                </a:lnTo>
                <a:lnTo>
                  <a:pt x="14" y="194"/>
                </a:lnTo>
                <a:lnTo>
                  <a:pt x="16" y="198"/>
                </a:lnTo>
                <a:lnTo>
                  <a:pt x="16" y="200"/>
                </a:lnTo>
                <a:lnTo>
                  <a:pt x="16" y="200"/>
                </a:lnTo>
                <a:lnTo>
                  <a:pt x="20" y="200"/>
                </a:lnTo>
                <a:lnTo>
                  <a:pt x="24" y="198"/>
                </a:lnTo>
                <a:lnTo>
                  <a:pt x="24" y="198"/>
                </a:lnTo>
                <a:lnTo>
                  <a:pt x="30" y="198"/>
                </a:lnTo>
                <a:lnTo>
                  <a:pt x="36" y="198"/>
                </a:lnTo>
                <a:lnTo>
                  <a:pt x="36" y="198"/>
                </a:lnTo>
                <a:lnTo>
                  <a:pt x="42" y="198"/>
                </a:lnTo>
                <a:lnTo>
                  <a:pt x="50" y="196"/>
                </a:lnTo>
                <a:lnTo>
                  <a:pt x="50" y="196"/>
                </a:lnTo>
                <a:lnTo>
                  <a:pt x="54" y="192"/>
                </a:lnTo>
                <a:lnTo>
                  <a:pt x="56" y="188"/>
                </a:lnTo>
                <a:lnTo>
                  <a:pt x="56" y="184"/>
                </a:lnTo>
                <a:lnTo>
                  <a:pt x="56" y="184"/>
                </a:lnTo>
                <a:lnTo>
                  <a:pt x="54" y="184"/>
                </a:lnTo>
                <a:lnTo>
                  <a:pt x="50" y="184"/>
                </a:lnTo>
                <a:lnTo>
                  <a:pt x="46" y="184"/>
                </a:lnTo>
                <a:lnTo>
                  <a:pt x="44" y="182"/>
                </a:lnTo>
                <a:lnTo>
                  <a:pt x="44" y="182"/>
                </a:lnTo>
                <a:lnTo>
                  <a:pt x="44" y="180"/>
                </a:lnTo>
                <a:lnTo>
                  <a:pt x="48" y="180"/>
                </a:lnTo>
                <a:lnTo>
                  <a:pt x="54" y="180"/>
                </a:lnTo>
                <a:lnTo>
                  <a:pt x="54" y="180"/>
                </a:lnTo>
                <a:lnTo>
                  <a:pt x="56" y="176"/>
                </a:lnTo>
                <a:lnTo>
                  <a:pt x="56" y="176"/>
                </a:lnTo>
                <a:lnTo>
                  <a:pt x="60" y="170"/>
                </a:lnTo>
                <a:lnTo>
                  <a:pt x="60" y="170"/>
                </a:lnTo>
                <a:lnTo>
                  <a:pt x="66" y="170"/>
                </a:lnTo>
                <a:lnTo>
                  <a:pt x="68" y="168"/>
                </a:lnTo>
                <a:lnTo>
                  <a:pt x="70" y="168"/>
                </a:lnTo>
                <a:lnTo>
                  <a:pt x="70" y="168"/>
                </a:lnTo>
                <a:lnTo>
                  <a:pt x="66" y="164"/>
                </a:lnTo>
                <a:lnTo>
                  <a:pt x="62" y="164"/>
                </a:lnTo>
                <a:lnTo>
                  <a:pt x="62" y="164"/>
                </a:lnTo>
                <a:lnTo>
                  <a:pt x="58" y="168"/>
                </a:lnTo>
                <a:lnTo>
                  <a:pt x="56" y="168"/>
                </a:lnTo>
                <a:lnTo>
                  <a:pt x="54" y="168"/>
                </a:lnTo>
                <a:lnTo>
                  <a:pt x="54" y="168"/>
                </a:lnTo>
                <a:lnTo>
                  <a:pt x="54" y="166"/>
                </a:lnTo>
                <a:lnTo>
                  <a:pt x="54" y="164"/>
                </a:lnTo>
                <a:lnTo>
                  <a:pt x="54" y="164"/>
                </a:lnTo>
                <a:lnTo>
                  <a:pt x="54" y="162"/>
                </a:lnTo>
                <a:lnTo>
                  <a:pt x="54" y="160"/>
                </a:lnTo>
                <a:lnTo>
                  <a:pt x="54" y="160"/>
                </a:lnTo>
                <a:lnTo>
                  <a:pt x="52" y="158"/>
                </a:lnTo>
                <a:lnTo>
                  <a:pt x="52" y="158"/>
                </a:lnTo>
                <a:lnTo>
                  <a:pt x="52" y="156"/>
                </a:lnTo>
                <a:lnTo>
                  <a:pt x="52" y="156"/>
                </a:lnTo>
                <a:lnTo>
                  <a:pt x="56" y="150"/>
                </a:lnTo>
                <a:lnTo>
                  <a:pt x="56" y="150"/>
                </a:lnTo>
                <a:lnTo>
                  <a:pt x="60" y="144"/>
                </a:lnTo>
                <a:lnTo>
                  <a:pt x="60" y="138"/>
                </a:lnTo>
                <a:lnTo>
                  <a:pt x="60" y="138"/>
                </a:lnTo>
                <a:lnTo>
                  <a:pt x="58" y="134"/>
                </a:lnTo>
                <a:lnTo>
                  <a:pt x="58" y="134"/>
                </a:lnTo>
                <a:lnTo>
                  <a:pt x="52" y="134"/>
                </a:lnTo>
                <a:lnTo>
                  <a:pt x="48" y="134"/>
                </a:lnTo>
                <a:lnTo>
                  <a:pt x="48" y="134"/>
                </a:lnTo>
                <a:lnTo>
                  <a:pt x="46" y="128"/>
                </a:lnTo>
                <a:lnTo>
                  <a:pt x="46" y="128"/>
                </a:lnTo>
                <a:lnTo>
                  <a:pt x="42" y="124"/>
                </a:lnTo>
                <a:lnTo>
                  <a:pt x="42" y="124"/>
                </a:lnTo>
                <a:lnTo>
                  <a:pt x="34" y="122"/>
                </a:lnTo>
                <a:lnTo>
                  <a:pt x="34" y="122"/>
                </a:lnTo>
                <a:lnTo>
                  <a:pt x="28" y="120"/>
                </a:lnTo>
                <a:lnTo>
                  <a:pt x="28" y="120"/>
                </a:lnTo>
                <a:lnTo>
                  <a:pt x="20" y="120"/>
                </a:lnTo>
                <a:lnTo>
                  <a:pt x="20" y="120"/>
                </a:lnTo>
                <a:lnTo>
                  <a:pt x="16" y="120"/>
                </a:lnTo>
                <a:lnTo>
                  <a:pt x="12" y="118"/>
                </a:lnTo>
                <a:lnTo>
                  <a:pt x="12" y="118"/>
                </a:lnTo>
                <a:lnTo>
                  <a:pt x="12" y="114"/>
                </a:lnTo>
                <a:lnTo>
                  <a:pt x="12" y="114"/>
                </a:lnTo>
                <a:lnTo>
                  <a:pt x="14" y="110"/>
                </a:lnTo>
                <a:lnTo>
                  <a:pt x="18" y="106"/>
                </a:lnTo>
                <a:lnTo>
                  <a:pt x="18" y="106"/>
                </a:lnTo>
                <a:lnTo>
                  <a:pt x="22" y="108"/>
                </a:lnTo>
                <a:lnTo>
                  <a:pt x="26" y="110"/>
                </a:lnTo>
                <a:lnTo>
                  <a:pt x="26" y="110"/>
                </a:lnTo>
                <a:lnTo>
                  <a:pt x="38" y="112"/>
                </a:lnTo>
                <a:lnTo>
                  <a:pt x="38" y="112"/>
                </a:lnTo>
                <a:lnTo>
                  <a:pt x="46" y="112"/>
                </a:lnTo>
                <a:lnTo>
                  <a:pt x="46" y="112"/>
                </a:lnTo>
                <a:lnTo>
                  <a:pt x="52" y="116"/>
                </a:lnTo>
                <a:lnTo>
                  <a:pt x="52" y="116"/>
                </a:lnTo>
                <a:lnTo>
                  <a:pt x="58" y="114"/>
                </a:lnTo>
                <a:lnTo>
                  <a:pt x="60" y="112"/>
                </a:lnTo>
                <a:lnTo>
                  <a:pt x="62" y="112"/>
                </a:lnTo>
                <a:lnTo>
                  <a:pt x="62" y="112"/>
                </a:lnTo>
                <a:lnTo>
                  <a:pt x="62" y="116"/>
                </a:lnTo>
                <a:lnTo>
                  <a:pt x="62" y="118"/>
                </a:lnTo>
                <a:lnTo>
                  <a:pt x="62" y="118"/>
                </a:lnTo>
                <a:lnTo>
                  <a:pt x="68" y="118"/>
                </a:lnTo>
                <a:lnTo>
                  <a:pt x="72" y="118"/>
                </a:lnTo>
                <a:lnTo>
                  <a:pt x="72" y="118"/>
                </a:lnTo>
                <a:lnTo>
                  <a:pt x="74" y="120"/>
                </a:lnTo>
                <a:lnTo>
                  <a:pt x="76" y="122"/>
                </a:lnTo>
                <a:lnTo>
                  <a:pt x="76" y="122"/>
                </a:lnTo>
                <a:lnTo>
                  <a:pt x="82" y="128"/>
                </a:lnTo>
                <a:lnTo>
                  <a:pt x="86" y="130"/>
                </a:lnTo>
                <a:lnTo>
                  <a:pt x="88" y="130"/>
                </a:lnTo>
                <a:lnTo>
                  <a:pt x="88" y="130"/>
                </a:lnTo>
                <a:lnTo>
                  <a:pt x="98" y="126"/>
                </a:lnTo>
                <a:lnTo>
                  <a:pt x="102" y="122"/>
                </a:lnTo>
                <a:lnTo>
                  <a:pt x="104" y="120"/>
                </a:lnTo>
                <a:lnTo>
                  <a:pt x="104" y="120"/>
                </a:lnTo>
                <a:lnTo>
                  <a:pt x="100" y="118"/>
                </a:lnTo>
                <a:lnTo>
                  <a:pt x="98" y="118"/>
                </a:lnTo>
                <a:lnTo>
                  <a:pt x="98" y="118"/>
                </a:lnTo>
                <a:lnTo>
                  <a:pt x="94" y="120"/>
                </a:lnTo>
                <a:lnTo>
                  <a:pt x="90" y="124"/>
                </a:lnTo>
                <a:lnTo>
                  <a:pt x="90" y="124"/>
                </a:lnTo>
                <a:lnTo>
                  <a:pt x="88" y="122"/>
                </a:lnTo>
                <a:lnTo>
                  <a:pt x="88" y="118"/>
                </a:lnTo>
                <a:lnTo>
                  <a:pt x="88" y="118"/>
                </a:lnTo>
                <a:lnTo>
                  <a:pt x="82" y="114"/>
                </a:lnTo>
                <a:lnTo>
                  <a:pt x="78" y="112"/>
                </a:lnTo>
                <a:lnTo>
                  <a:pt x="76" y="110"/>
                </a:lnTo>
                <a:lnTo>
                  <a:pt x="76" y="110"/>
                </a:lnTo>
                <a:lnTo>
                  <a:pt x="78" y="108"/>
                </a:lnTo>
                <a:lnTo>
                  <a:pt x="80" y="106"/>
                </a:lnTo>
                <a:lnTo>
                  <a:pt x="80" y="106"/>
                </a:lnTo>
                <a:lnTo>
                  <a:pt x="88" y="102"/>
                </a:lnTo>
                <a:lnTo>
                  <a:pt x="88" y="102"/>
                </a:lnTo>
                <a:lnTo>
                  <a:pt x="92" y="102"/>
                </a:lnTo>
                <a:lnTo>
                  <a:pt x="92" y="102"/>
                </a:lnTo>
                <a:lnTo>
                  <a:pt x="98" y="102"/>
                </a:lnTo>
                <a:lnTo>
                  <a:pt x="98" y="102"/>
                </a:lnTo>
                <a:lnTo>
                  <a:pt x="106" y="100"/>
                </a:lnTo>
                <a:lnTo>
                  <a:pt x="110" y="100"/>
                </a:lnTo>
                <a:lnTo>
                  <a:pt x="112" y="100"/>
                </a:lnTo>
                <a:lnTo>
                  <a:pt x="112" y="100"/>
                </a:lnTo>
                <a:lnTo>
                  <a:pt x="114" y="98"/>
                </a:lnTo>
                <a:lnTo>
                  <a:pt x="114" y="98"/>
                </a:lnTo>
                <a:lnTo>
                  <a:pt x="112" y="94"/>
                </a:lnTo>
                <a:lnTo>
                  <a:pt x="110" y="90"/>
                </a:lnTo>
                <a:lnTo>
                  <a:pt x="110" y="90"/>
                </a:lnTo>
                <a:lnTo>
                  <a:pt x="108" y="92"/>
                </a:lnTo>
                <a:lnTo>
                  <a:pt x="104" y="92"/>
                </a:lnTo>
                <a:lnTo>
                  <a:pt x="104" y="92"/>
                </a:lnTo>
                <a:lnTo>
                  <a:pt x="102" y="92"/>
                </a:lnTo>
                <a:lnTo>
                  <a:pt x="100" y="90"/>
                </a:lnTo>
                <a:lnTo>
                  <a:pt x="100" y="90"/>
                </a:lnTo>
                <a:lnTo>
                  <a:pt x="102" y="88"/>
                </a:lnTo>
                <a:lnTo>
                  <a:pt x="104" y="88"/>
                </a:lnTo>
                <a:lnTo>
                  <a:pt x="104" y="88"/>
                </a:lnTo>
                <a:lnTo>
                  <a:pt x="104" y="84"/>
                </a:lnTo>
                <a:lnTo>
                  <a:pt x="104" y="84"/>
                </a:lnTo>
                <a:lnTo>
                  <a:pt x="104" y="84"/>
                </a:lnTo>
                <a:lnTo>
                  <a:pt x="100" y="84"/>
                </a:lnTo>
                <a:lnTo>
                  <a:pt x="100" y="84"/>
                </a:lnTo>
                <a:lnTo>
                  <a:pt x="100" y="82"/>
                </a:lnTo>
                <a:lnTo>
                  <a:pt x="102" y="78"/>
                </a:lnTo>
                <a:lnTo>
                  <a:pt x="102" y="78"/>
                </a:lnTo>
                <a:lnTo>
                  <a:pt x="100" y="76"/>
                </a:lnTo>
                <a:lnTo>
                  <a:pt x="100" y="76"/>
                </a:lnTo>
                <a:lnTo>
                  <a:pt x="94" y="72"/>
                </a:lnTo>
                <a:lnTo>
                  <a:pt x="88" y="68"/>
                </a:lnTo>
                <a:lnTo>
                  <a:pt x="88" y="68"/>
                </a:lnTo>
                <a:lnTo>
                  <a:pt x="82" y="68"/>
                </a:lnTo>
                <a:lnTo>
                  <a:pt x="82" y="68"/>
                </a:lnTo>
                <a:lnTo>
                  <a:pt x="78" y="70"/>
                </a:lnTo>
                <a:lnTo>
                  <a:pt x="72" y="72"/>
                </a:lnTo>
                <a:lnTo>
                  <a:pt x="72" y="72"/>
                </a:lnTo>
                <a:lnTo>
                  <a:pt x="68" y="68"/>
                </a:lnTo>
                <a:lnTo>
                  <a:pt x="68" y="68"/>
                </a:lnTo>
                <a:lnTo>
                  <a:pt x="56" y="68"/>
                </a:lnTo>
                <a:lnTo>
                  <a:pt x="56" y="68"/>
                </a:lnTo>
                <a:lnTo>
                  <a:pt x="52" y="66"/>
                </a:lnTo>
                <a:lnTo>
                  <a:pt x="52" y="66"/>
                </a:lnTo>
                <a:lnTo>
                  <a:pt x="48" y="62"/>
                </a:lnTo>
                <a:lnTo>
                  <a:pt x="44" y="58"/>
                </a:lnTo>
                <a:lnTo>
                  <a:pt x="44" y="58"/>
                </a:lnTo>
                <a:lnTo>
                  <a:pt x="42" y="56"/>
                </a:lnTo>
                <a:lnTo>
                  <a:pt x="36" y="54"/>
                </a:lnTo>
                <a:lnTo>
                  <a:pt x="32" y="54"/>
                </a:lnTo>
                <a:lnTo>
                  <a:pt x="30" y="52"/>
                </a:lnTo>
                <a:lnTo>
                  <a:pt x="30" y="52"/>
                </a:lnTo>
                <a:lnTo>
                  <a:pt x="30" y="50"/>
                </a:lnTo>
                <a:lnTo>
                  <a:pt x="32" y="48"/>
                </a:lnTo>
                <a:lnTo>
                  <a:pt x="36" y="46"/>
                </a:lnTo>
                <a:lnTo>
                  <a:pt x="36" y="46"/>
                </a:lnTo>
                <a:lnTo>
                  <a:pt x="40" y="44"/>
                </a:lnTo>
                <a:lnTo>
                  <a:pt x="44" y="42"/>
                </a:lnTo>
                <a:lnTo>
                  <a:pt x="44" y="42"/>
                </a:lnTo>
                <a:lnTo>
                  <a:pt x="44" y="44"/>
                </a:lnTo>
                <a:lnTo>
                  <a:pt x="44" y="46"/>
                </a:lnTo>
                <a:lnTo>
                  <a:pt x="44" y="46"/>
                </a:lnTo>
                <a:lnTo>
                  <a:pt x="48" y="52"/>
                </a:lnTo>
                <a:lnTo>
                  <a:pt x="52" y="58"/>
                </a:lnTo>
                <a:lnTo>
                  <a:pt x="52" y="58"/>
                </a:lnTo>
                <a:lnTo>
                  <a:pt x="56" y="58"/>
                </a:lnTo>
                <a:lnTo>
                  <a:pt x="60" y="56"/>
                </a:lnTo>
                <a:lnTo>
                  <a:pt x="60" y="56"/>
                </a:lnTo>
                <a:lnTo>
                  <a:pt x="60" y="56"/>
                </a:lnTo>
                <a:lnTo>
                  <a:pt x="58" y="54"/>
                </a:lnTo>
                <a:lnTo>
                  <a:pt x="56" y="52"/>
                </a:lnTo>
                <a:lnTo>
                  <a:pt x="56" y="50"/>
                </a:lnTo>
                <a:lnTo>
                  <a:pt x="56" y="50"/>
                </a:lnTo>
                <a:lnTo>
                  <a:pt x="58" y="52"/>
                </a:lnTo>
                <a:lnTo>
                  <a:pt x="58" y="52"/>
                </a:lnTo>
                <a:lnTo>
                  <a:pt x="60" y="50"/>
                </a:lnTo>
                <a:lnTo>
                  <a:pt x="62" y="48"/>
                </a:lnTo>
                <a:lnTo>
                  <a:pt x="62" y="48"/>
                </a:lnTo>
                <a:lnTo>
                  <a:pt x="60" y="44"/>
                </a:lnTo>
                <a:lnTo>
                  <a:pt x="58" y="40"/>
                </a:lnTo>
                <a:lnTo>
                  <a:pt x="58" y="40"/>
                </a:lnTo>
                <a:lnTo>
                  <a:pt x="58" y="36"/>
                </a:lnTo>
                <a:lnTo>
                  <a:pt x="60" y="32"/>
                </a:lnTo>
                <a:lnTo>
                  <a:pt x="60" y="32"/>
                </a:lnTo>
                <a:lnTo>
                  <a:pt x="60" y="32"/>
                </a:lnTo>
                <a:lnTo>
                  <a:pt x="64" y="32"/>
                </a:lnTo>
                <a:lnTo>
                  <a:pt x="66" y="36"/>
                </a:lnTo>
                <a:lnTo>
                  <a:pt x="70" y="46"/>
                </a:lnTo>
                <a:lnTo>
                  <a:pt x="70" y="46"/>
                </a:lnTo>
                <a:lnTo>
                  <a:pt x="68" y="50"/>
                </a:lnTo>
                <a:lnTo>
                  <a:pt x="70" y="56"/>
                </a:lnTo>
                <a:lnTo>
                  <a:pt x="70" y="56"/>
                </a:lnTo>
                <a:lnTo>
                  <a:pt x="74" y="58"/>
                </a:lnTo>
                <a:lnTo>
                  <a:pt x="78" y="60"/>
                </a:lnTo>
                <a:lnTo>
                  <a:pt x="80" y="58"/>
                </a:lnTo>
                <a:lnTo>
                  <a:pt x="80" y="58"/>
                </a:lnTo>
                <a:lnTo>
                  <a:pt x="80" y="56"/>
                </a:lnTo>
                <a:lnTo>
                  <a:pt x="78" y="52"/>
                </a:lnTo>
                <a:lnTo>
                  <a:pt x="78" y="52"/>
                </a:lnTo>
                <a:lnTo>
                  <a:pt x="80" y="52"/>
                </a:lnTo>
                <a:lnTo>
                  <a:pt x="82" y="52"/>
                </a:lnTo>
                <a:lnTo>
                  <a:pt x="82" y="52"/>
                </a:lnTo>
                <a:lnTo>
                  <a:pt x="86" y="50"/>
                </a:lnTo>
                <a:lnTo>
                  <a:pt x="86" y="48"/>
                </a:lnTo>
                <a:lnTo>
                  <a:pt x="86" y="48"/>
                </a:lnTo>
                <a:lnTo>
                  <a:pt x="84" y="46"/>
                </a:lnTo>
                <a:lnTo>
                  <a:pt x="82" y="46"/>
                </a:lnTo>
                <a:lnTo>
                  <a:pt x="78" y="46"/>
                </a:lnTo>
                <a:lnTo>
                  <a:pt x="74" y="44"/>
                </a:lnTo>
                <a:lnTo>
                  <a:pt x="74" y="44"/>
                </a:lnTo>
                <a:lnTo>
                  <a:pt x="74" y="40"/>
                </a:lnTo>
                <a:lnTo>
                  <a:pt x="74" y="34"/>
                </a:lnTo>
                <a:lnTo>
                  <a:pt x="74" y="34"/>
                </a:lnTo>
                <a:lnTo>
                  <a:pt x="76" y="34"/>
                </a:lnTo>
                <a:lnTo>
                  <a:pt x="76" y="34"/>
                </a:lnTo>
                <a:lnTo>
                  <a:pt x="80" y="34"/>
                </a:lnTo>
                <a:lnTo>
                  <a:pt x="82" y="36"/>
                </a:lnTo>
                <a:lnTo>
                  <a:pt x="82" y="36"/>
                </a:lnTo>
                <a:lnTo>
                  <a:pt x="82" y="32"/>
                </a:lnTo>
                <a:lnTo>
                  <a:pt x="82" y="28"/>
                </a:lnTo>
                <a:lnTo>
                  <a:pt x="82" y="28"/>
                </a:lnTo>
                <a:lnTo>
                  <a:pt x="80" y="24"/>
                </a:lnTo>
                <a:lnTo>
                  <a:pt x="80" y="20"/>
                </a:lnTo>
                <a:lnTo>
                  <a:pt x="82" y="18"/>
                </a:lnTo>
                <a:lnTo>
                  <a:pt x="82" y="18"/>
                </a:lnTo>
                <a:lnTo>
                  <a:pt x="84" y="24"/>
                </a:lnTo>
                <a:lnTo>
                  <a:pt x="88" y="28"/>
                </a:lnTo>
                <a:lnTo>
                  <a:pt x="88" y="28"/>
                </a:lnTo>
                <a:lnTo>
                  <a:pt x="90" y="28"/>
                </a:lnTo>
                <a:lnTo>
                  <a:pt x="90" y="28"/>
                </a:lnTo>
                <a:lnTo>
                  <a:pt x="90" y="22"/>
                </a:lnTo>
                <a:lnTo>
                  <a:pt x="90" y="20"/>
                </a:lnTo>
                <a:lnTo>
                  <a:pt x="90" y="18"/>
                </a:lnTo>
                <a:lnTo>
                  <a:pt x="90" y="18"/>
                </a:lnTo>
                <a:lnTo>
                  <a:pt x="92" y="20"/>
                </a:lnTo>
                <a:lnTo>
                  <a:pt x="92" y="22"/>
                </a:lnTo>
                <a:lnTo>
                  <a:pt x="94" y="24"/>
                </a:lnTo>
                <a:lnTo>
                  <a:pt x="94" y="24"/>
                </a:lnTo>
                <a:lnTo>
                  <a:pt x="94" y="24"/>
                </a:lnTo>
                <a:lnTo>
                  <a:pt x="96" y="22"/>
                </a:lnTo>
                <a:lnTo>
                  <a:pt x="96" y="20"/>
                </a:lnTo>
                <a:lnTo>
                  <a:pt x="96" y="18"/>
                </a:lnTo>
                <a:lnTo>
                  <a:pt x="96" y="16"/>
                </a:lnTo>
                <a:lnTo>
                  <a:pt x="96" y="16"/>
                </a:lnTo>
                <a:lnTo>
                  <a:pt x="98" y="14"/>
                </a:lnTo>
                <a:lnTo>
                  <a:pt x="102" y="16"/>
                </a:lnTo>
                <a:lnTo>
                  <a:pt x="102" y="16"/>
                </a:lnTo>
                <a:lnTo>
                  <a:pt x="106" y="20"/>
                </a:lnTo>
                <a:lnTo>
                  <a:pt x="108" y="28"/>
                </a:lnTo>
                <a:lnTo>
                  <a:pt x="108" y="28"/>
                </a:lnTo>
                <a:lnTo>
                  <a:pt x="106" y="32"/>
                </a:lnTo>
                <a:lnTo>
                  <a:pt x="102" y="36"/>
                </a:lnTo>
                <a:lnTo>
                  <a:pt x="102" y="36"/>
                </a:lnTo>
                <a:lnTo>
                  <a:pt x="102" y="38"/>
                </a:lnTo>
                <a:lnTo>
                  <a:pt x="102" y="38"/>
                </a:lnTo>
                <a:lnTo>
                  <a:pt x="106" y="42"/>
                </a:lnTo>
                <a:lnTo>
                  <a:pt x="106" y="42"/>
                </a:lnTo>
                <a:lnTo>
                  <a:pt x="110" y="40"/>
                </a:lnTo>
                <a:lnTo>
                  <a:pt x="112" y="38"/>
                </a:lnTo>
                <a:lnTo>
                  <a:pt x="112" y="38"/>
                </a:lnTo>
                <a:lnTo>
                  <a:pt x="114" y="42"/>
                </a:lnTo>
                <a:lnTo>
                  <a:pt x="112" y="46"/>
                </a:lnTo>
                <a:lnTo>
                  <a:pt x="112" y="46"/>
                </a:lnTo>
                <a:lnTo>
                  <a:pt x="110" y="52"/>
                </a:lnTo>
                <a:lnTo>
                  <a:pt x="108" y="54"/>
                </a:lnTo>
                <a:lnTo>
                  <a:pt x="110" y="56"/>
                </a:lnTo>
                <a:lnTo>
                  <a:pt x="110" y="56"/>
                </a:lnTo>
                <a:lnTo>
                  <a:pt x="110" y="54"/>
                </a:lnTo>
                <a:lnTo>
                  <a:pt x="112" y="52"/>
                </a:lnTo>
                <a:lnTo>
                  <a:pt x="114" y="50"/>
                </a:lnTo>
                <a:lnTo>
                  <a:pt x="116" y="50"/>
                </a:lnTo>
                <a:lnTo>
                  <a:pt x="116" y="50"/>
                </a:lnTo>
                <a:lnTo>
                  <a:pt x="116" y="52"/>
                </a:lnTo>
                <a:lnTo>
                  <a:pt x="114" y="54"/>
                </a:lnTo>
                <a:lnTo>
                  <a:pt x="114" y="56"/>
                </a:lnTo>
                <a:lnTo>
                  <a:pt x="114" y="58"/>
                </a:lnTo>
                <a:lnTo>
                  <a:pt x="114" y="58"/>
                </a:lnTo>
                <a:lnTo>
                  <a:pt x="116" y="58"/>
                </a:lnTo>
                <a:lnTo>
                  <a:pt x="118" y="56"/>
                </a:lnTo>
                <a:lnTo>
                  <a:pt x="122" y="52"/>
                </a:lnTo>
                <a:lnTo>
                  <a:pt x="122" y="52"/>
                </a:lnTo>
                <a:lnTo>
                  <a:pt x="124" y="48"/>
                </a:lnTo>
                <a:lnTo>
                  <a:pt x="124" y="42"/>
                </a:lnTo>
                <a:lnTo>
                  <a:pt x="124" y="42"/>
                </a:lnTo>
                <a:lnTo>
                  <a:pt x="128" y="40"/>
                </a:lnTo>
                <a:lnTo>
                  <a:pt x="128" y="40"/>
                </a:lnTo>
                <a:lnTo>
                  <a:pt x="124" y="34"/>
                </a:lnTo>
                <a:lnTo>
                  <a:pt x="122" y="30"/>
                </a:lnTo>
                <a:lnTo>
                  <a:pt x="122" y="30"/>
                </a:lnTo>
                <a:lnTo>
                  <a:pt x="120" y="26"/>
                </a:lnTo>
                <a:lnTo>
                  <a:pt x="120" y="22"/>
                </a:lnTo>
                <a:lnTo>
                  <a:pt x="120" y="22"/>
                </a:lnTo>
                <a:lnTo>
                  <a:pt x="122" y="20"/>
                </a:lnTo>
                <a:lnTo>
                  <a:pt x="126" y="18"/>
                </a:lnTo>
                <a:lnTo>
                  <a:pt x="126" y="18"/>
                </a:lnTo>
                <a:lnTo>
                  <a:pt x="128" y="22"/>
                </a:lnTo>
                <a:lnTo>
                  <a:pt x="128" y="26"/>
                </a:lnTo>
                <a:lnTo>
                  <a:pt x="128" y="26"/>
                </a:lnTo>
                <a:lnTo>
                  <a:pt x="132" y="28"/>
                </a:lnTo>
                <a:lnTo>
                  <a:pt x="132" y="28"/>
                </a:lnTo>
                <a:lnTo>
                  <a:pt x="136" y="26"/>
                </a:lnTo>
                <a:lnTo>
                  <a:pt x="136" y="26"/>
                </a:lnTo>
                <a:lnTo>
                  <a:pt x="134" y="22"/>
                </a:lnTo>
                <a:lnTo>
                  <a:pt x="134" y="18"/>
                </a:lnTo>
                <a:lnTo>
                  <a:pt x="134" y="18"/>
                </a:lnTo>
                <a:lnTo>
                  <a:pt x="134" y="16"/>
                </a:lnTo>
                <a:lnTo>
                  <a:pt x="134" y="16"/>
                </a:lnTo>
                <a:lnTo>
                  <a:pt x="130" y="14"/>
                </a:lnTo>
                <a:lnTo>
                  <a:pt x="130" y="14"/>
                </a:lnTo>
                <a:lnTo>
                  <a:pt x="126" y="14"/>
                </a:lnTo>
                <a:lnTo>
                  <a:pt x="122" y="14"/>
                </a:lnTo>
                <a:lnTo>
                  <a:pt x="122" y="14"/>
                </a:lnTo>
                <a:lnTo>
                  <a:pt x="120" y="12"/>
                </a:lnTo>
                <a:lnTo>
                  <a:pt x="120" y="10"/>
                </a:lnTo>
                <a:lnTo>
                  <a:pt x="120" y="10"/>
                </a:lnTo>
                <a:lnTo>
                  <a:pt x="120" y="8"/>
                </a:lnTo>
                <a:lnTo>
                  <a:pt x="120" y="8"/>
                </a:lnTo>
                <a:lnTo>
                  <a:pt x="124" y="6"/>
                </a:lnTo>
                <a:lnTo>
                  <a:pt x="124" y="6"/>
                </a:lnTo>
                <a:lnTo>
                  <a:pt x="126" y="2"/>
                </a:lnTo>
                <a:lnTo>
                  <a:pt x="128" y="0"/>
                </a:lnTo>
                <a:lnTo>
                  <a:pt x="128" y="0"/>
                </a:lnTo>
                <a:lnTo>
                  <a:pt x="130" y="2"/>
                </a:lnTo>
                <a:lnTo>
                  <a:pt x="132" y="4"/>
                </a:lnTo>
                <a:lnTo>
                  <a:pt x="132" y="4"/>
                </a:lnTo>
                <a:lnTo>
                  <a:pt x="134" y="2"/>
                </a:lnTo>
                <a:lnTo>
                  <a:pt x="136" y="2"/>
                </a:lnTo>
                <a:lnTo>
                  <a:pt x="136" y="2"/>
                </a:lnTo>
                <a:lnTo>
                  <a:pt x="136" y="4"/>
                </a:lnTo>
                <a:lnTo>
                  <a:pt x="136" y="6"/>
                </a:lnTo>
                <a:lnTo>
                  <a:pt x="134" y="8"/>
                </a:lnTo>
                <a:lnTo>
                  <a:pt x="134" y="10"/>
                </a:lnTo>
                <a:lnTo>
                  <a:pt x="134" y="10"/>
                </a:lnTo>
                <a:lnTo>
                  <a:pt x="140" y="10"/>
                </a:lnTo>
                <a:lnTo>
                  <a:pt x="140" y="10"/>
                </a:lnTo>
                <a:lnTo>
                  <a:pt x="142" y="14"/>
                </a:lnTo>
                <a:lnTo>
                  <a:pt x="142" y="14"/>
                </a:lnTo>
                <a:lnTo>
                  <a:pt x="146" y="14"/>
                </a:lnTo>
                <a:lnTo>
                  <a:pt x="146" y="14"/>
                </a:lnTo>
                <a:lnTo>
                  <a:pt x="146" y="16"/>
                </a:lnTo>
                <a:lnTo>
                  <a:pt x="144" y="20"/>
                </a:lnTo>
                <a:lnTo>
                  <a:pt x="144" y="24"/>
                </a:lnTo>
                <a:lnTo>
                  <a:pt x="144" y="28"/>
                </a:lnTo>
                <a:lnTo>
                  <a:pt x="144" y="28"/>
                </a:lnTo>
                <a:lnTo>
                  <a:pt x="146" y="30"/>
                </a:lnTo>
                <a:lnTo>
                  <a:pt x="150" y="34"/>
                </a:lnTo>
                <a:lnTo>
                  <a:pt x="150" y="34"/>
                </a:lnTo>
                <a:lnTo>
                  <a:pt x="150" y="38"/>
                </a:lnTo>
                <a:lnTo>
                  <a:pt x="148" y="42"/>
                </a:lnTo>
                <a:lnTo>
                  <a:pt x="148" y="42"/>
                </a:lnTo>
                <a:lnTo>
                  <a:pt x="150" y="52"/>
                </a:lnTo>
                <a:lnTo>
                  <a:pt x="150" y="52"/>
                </a:lnTo>
                <a:lnTo>
                  <a:pt x="154" y="56"/>
                </a:lnTo>
                <a:lnTo>
                  <a:pt x="154" y="56"/>
                </a:lnTo>
                <a:lnTo>
                  <a:pt x="156" y="60"/>
                </a:lnTo>
                <a:lnTo>
                  <a:pt x="156" y="64"/>
                </a:lnTo>
                <a:lnTo>
                  <a:pt x="156" y="64"/>
                </a:lnTo>
                <a:lnTo>
                  <a:pt x="154" y="64"/>
                </a:lnTo>
                <a:lnTo>
                  <a:pt x="152" y="64"/>
                </a:lnTo>
                <a:lnTo>
                  <a:pt x="150" y="64"/>
                </a:lnTo>
                <a:lnTo>
                  <a:pt x="148" y="64"/>
                </a:lnTo>
                <a:lnTo>
                  <a:pt x="148" y="64"/>
                </a:lnTo>
                <a:lnTo>
                  <a:pt x="148" y="66"/>
                </a:lnTo>
                <a:lnTo>
                  <a:pt x="150" y="68"/>
                </a:lnTo>
                <a:lnTo>
                  <a:pt x="152" y="72"/>
                </a:lnTo>
                <a:lnTo>
                  <a:pt x="152" y="72"/>
                </a:lnTo>
                <a:lnTo>
                  <a:pt x="150" y="76"/>
                </a:lnTo>
                <a:lnTo>
                  <a:pt x="146" y="80"/>
                </a:lnTo>
                <a:lnTo>
                  <a:pt x="146" y="80"/>
                </a:lnTo>
                <a:lnTo>
                  <a:pt x="142" y="82"/>
                </a:lnTo>
                <a:lnTo>
                  <a:pt x="142" y="82"/>
                </a:lnTo>
                <a:lnTo>
                  <a:pt x="140" y="84"/>
                </a:lnTo>
                <a:lnTo>
                  <a:pt x="140" y="84"/>
                </a:lnTo>
                <a:lnTo>
                  <a:pt x="136" y="86"/>
                </a:lnTo>
                <a:lnTo>
                  <a:pt x="136" y="86"/>
                </a:lnTo>
                <a:lnTo>
                  <a:pt x="134" y="82"/>
                </a:lnTo>
                <a:lnTo>
                  <a:pt x="132" y="78"/>
                </a:lnTo>
                <a:lnTo>
                  <a:pt x="132" y="78"/>
                </a:lnTo>
                <a:lnTo>
                  <a:pt x="132" y="78"/>
                </a:lnTo>
                <a:lnTo>
                  <a:pt x="130" y="80"/>
                </a:lnTo>
                <a:lnTo>
                  <a:pt x="128" y="86"/>
                </a:lnTo>
                <a:lnTo>
                  <a:pt x="128" y="86"/>
                </a:lnTo>
                <a:lnTo>
                  <a:pt x="130" y="88"/>
                </a:lnTo>
                <a:lnTo>
                  <a:pt x="134" y="90"/>
                </a:lnTo>
                <a:lnTo>
                  <a:pt x="134" y="90"/>
                </a:lnTo>
                <a:lnTo>
                  <a:pt x="132" y="94"/>
                </a:lnTo>
                <a:lnTo>
                  <a:pt x="130" y="98"/>
                </a:lnTo>
                <a:lnTo>
                  <a:pt x="130" y="98"/>
                </a:lnTo>
                <a:lnTo>
                  <a:pt x="130" y="98"/>
                </a:lnTo>
                <a:lnTo>
                  <a:pt x="132" y="96"/>
                </a:lnTo>
                <a:lnTo>
                  <a:pt x="136" y="96"/>
                </a:lnTo>
                <a:lnTo>
                  <a:pt x="136" y="96"/>
                </a:lnTo>
                <a:lnTo>
                  <a:pt x="136" y="98"/>
                </a:lnTo>
                <a:lnTo>
                  <a:pt x="136" y="100"/>
                </a:lnTo>
                <a:lnTo>
                  <a:pt x="132" y="104"/>
                </a:lnTo>
                <a:lnTo>
                  <a:pt x="132" y="104"/>
                </a:lnTo>
                <a:lnTo>
                  <a:pt x="130" y="106"/>
                </a:lnTo>
                <a:lnTo>
                  <a:pt x="126" y="106"/>
                </a:lnTo>
                <a:lnTo>
                  <a:pt x="126" y="106"/>
                </a:lnTo>
                <a:lnTo>
                  <a:pt x="128" y="108"/>
                </a:lnTo>
                <a:lnTo>
                  <a:pt x="130" y="112"/>
                </a:lnTo>
                <a:lnTo>
                  <a:pt x="130" y="112"/>
                </a:lnTo>
                <a:lnTo>
                  <a:pt x="128" y="116"/>
                </a:lnTo>
                <a:lnTo>
                  <a:pt x="128" y="116"/>
                </a:lnTo>
                <a:lnTo>
                  <a:pt x="124" y="122"/>
                </a:lnTo>
                <a:lnTo>
                  <a:pt x="122" y="124"/>
                </a:lnTo>
                <a:lnTo>
                  <a:pt x="122" y="126"/>
                </a:lnTo>
                <a:lnTo>
                  <a:pt x="122" y="126"/>
                </a:lnTo>
                <a:lnTo>
                  <a:pt x="124" y="126"/>
                </a:lnTo>
                <a:lnTo>
                  <a:pt x="126" y="126"/>
                </a:lnTo>
                <a:lnTo>
                  <a:pt x="130" y="120"/>
                </a:lnTo>
                <a:lnTo>
                  <a:pt x="130" y="120"/>
                </a:lnTo>
                <a:lnTo>
                  <a:pt x="132" y="118"/>
                </a:lnTo>
                <a:lnTo>
                  <a:pt x="134" y="116"/>
                </a:lnTo>
                <a:lnTo>
                  <a:pt x="134" y="116"/>
                </a:lnTo>
                <a:lnTo>
                  <a:pt x="138" y="116"/>
                </a:lnTo>
                <a:lnTo>
                  <a:pt x="142" y="118"/>
                </a:lnTo>
                <a:lnTo>
                  <a:pt x="142" y="118"/>
                </a:lnTo>
                <a:lnTo>
                  <a:pt x="144" y="116"/>
                </a:lnTo>
                <a:lnTo>
                  <a:pt x="146" y="112"/>
                </a:lnTo>
                <a:lnTo>
                  <a:pt x="150" y="104"/>
                </a:lnTo>
                <a:lnTo>
                  <a:pt x="150" y="104"/>
                </a:lnTo>
                <a:lnTo>
                  <a:pt x="154" y="102"/>
                </a:lnTo>
                <a:lnTo>
                  <a:pt x="158" y="100"/>
                </a:lnTo>
                <a:lnTo>
                  <a:pt x="158" y="100"/>
                </a:lnTo>
                <a:lnTo>
                  <a:pt x="160" y="100"/>
                </a:lnTo>
                <a:lnTo>
                  <a:pt x="162" y="102"/>
                </a:lnTo>
                <a:lnTo>
                  <a:pt x="162" y="102"/>
                </a:lnTo>
                <a:lnTo>
                  <a:pt x="162" y="106"/>
                </a:lnTo>
                <a:lnTo>
                  <a:pt x="160" y="108"/>
                </a:lnTo>
                <a:lnTo>
                  <a:pt x="160" y="108"/>
                </a:lnTo>
                <a:lnTo>
                  <a:pt x="160" y="112"/>
                </a:lnTo>
                <a:lnTo>
                  <a:pt x="160" y="116"/>
                </a:lnTo>
                <a:lnTo>
                  <a:pt x="160" y="116"/>
                </a:lnTo>
                <a:lnTo>
                  <a:pt x="164" y="116"/>
                </a:lnTo>
                <a:lnTo>
                  <a:pt x="166" y="112"/>
                </a:lnTo>
                <a:lnTo>
                  <a:pt x="166" y="112"/>
                </a:lnTo>
                <a:lnTo>
                  <a:pt x="174" y="104"/>
                </a:lnTo>
                <a:lnTo>
                  <a:pt x="174" y="104"/>
                </a:lnTo>
                <a:lnTo>
                  <a:pt x="182" y="96"/>
                </a:lnTo>
                <a:lnTo>
                  <a:pt x="182" y="96"/>
                </a:lnTo>
                <a:lnTo>
                  <a:pt x="188" y="80"/>
                </a:lnTo>
                <a:lnTo>
                  <a:pt x="188" y="80"/>
                </a:lnTo>
                <a:lnTo>
                  <a:pt x="190" y="76"/>
                </a:lnTo>
                <a:lnTo>
                  <a:pt x="192" y="72"/>
                </a:lnTo>
                <a:lnTo>
                  <a:pt x="192" y="72"/>
                </a:lnTo>
                <a:lnTo>
                  <a:pt x="196" y="72"/>
                </a:lnTo>
                <a:lnTo>
                  <a:pt x="196" y="72"/>
                </a:lnTo>
                <a:lnTo>
                  <a:pt x="200" y="76"/>
                </a:lnTo>
                <a:lnTo>
                  <a:pt x="200" y="76"/>
                </a:lnTo>
                <a:lnTo>
                  <a:pt x="202" y="82"/>
                </a:lnTo>
                <a:lnTo>
                  <a:pt x="202" y="90"/>
                </a:lnTo>
                <a:lnTo>
                  <a:pt x="202" y="90"/>
                </a:lnTo>
                <a:lnTo>
                  <a:pt x="200" y="104"/>
                </a:lnTo>
                <a:lnTo>
                  <a:pt x="200" y="104"/>
                </a:lnTo>
                <a:lnTo>
                  <a:pt x="198" y="108"/>
                </a:lnTo>
                <a:lnTo>
                  <a:pt x="198" y="112"/>
                </a:lnTo>
                <a:lnTo>
                  <a:pt x="198" y="112"/>
                </a:lnTo>
                <a:lnTo>
                  <a:pt x="202" y="114"/>
                </a:lnTo>
                <a:lnTo>
                  <a:pt x="202" y="114"/>
                </a:lnTo>
                <a:lnTo>
                  <a:pt x="206" y="114"/>
                </a:lnTo>
                <a:lnTo>
                  <a:pt x="206" y="114"/>
                </a:lnTo>
                <a:lnTo>
                  <a:pt x="210" y="110"/>
                </a:lnTo>
                <a:lnTo>
                  <a:pt x="214" y="106"/>
                </a:lnTo>
                <a:lnTo>
                  <a:pt x="214" y="106"/>
                </a:lnTo>
                <a:lnTo>
                  <a:pt x="218" y="98"/>
                </a:lnTo>
                <a:lnTo>
                  <a:pt x="218" y="98"/>
                </a:lnTo>
                <a:lnTo>
                  <a:pt x="218" y="94"/>
                </a:lnTo>
                <a:lnTo>
                  <a:pt x="220" y="92"/>
                </a:lnTo>
                <a:lnTo>
                  <a:pt x="220" y="92"/>
                </a:lnTo>
                <a:lnTo>
                  <a:pt x="224" y="90"/>
                </a:lnTo>
                <a:lnTo>
                  <a:pt x="228" y="92"/>
                </a:lnTo>
                <a:lnTo>
                  <a:pt x="228" y="92"/>
                </a:lnTo>
                <a:lnTo>
                  <a:pt x="230" y="96"/>
                </a:lnTo>
                <a:lnTo>
                  <a:pt x="230" y="96"/>
                </a:lnTo>
                <a:lnTo>
                  <a:pt x="234" y="94"/>
                </a:lnTo>
                <a:lnTo>
                  <a:pt x="238" y="90"/>
                </a:lnTo>
                <a:lnTo>
                  <a:pt x="238" y="90"/>
                </a:lnTo>
                <a:lnTo>
                  <a:pt x="244" y="90"/>
                </a:lnTo>
                <a:lnTo>
                  <a:pt x="248" y="90"/>
                </a:lnTo>
                <a:lnTo>
                  <a:pt x="250" y="90"/>
                </a:lnTo>
                <a:lnTo>
                  <a:pt x="250" y="90"/>
                </a:lnTo>
                <a:lnTo>
                  <a:pt x="248" y="94"/>
                </a:lnTo>
                <a:lnTo>
                  <a:pt x="246" y="96"/>
                </a:lnTo>
                <a:lnTo>
                  <a:pt x="246" y="96"/>
                </a:lnTo>
                <a:lnTo>
                  <a:pt x="248" y="96"/>
                </a:lnTo>
                <a:lnTo>
                  <a:pt x="248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30" name="Freeform 385"/>
          <p:cNvSpPr>
            <a:spLocks noChangeAspect="1"/>
          </p:cNvSpPr>
          <p:nvPr/>
        </p:nvSpPr>
        <p:spPr bwMode="auto">
          <a:xfrm>
            <a:off x="9452580" y="4158131"/>
            <a:ext cx="203338" cy="224519"/>
          </a:xfrm>
          <a:custGeom>
            <a:avLst/>
            <a:gdLst/>
            <a:ahLst/>
            <a:cxnLst>
              <a:cxn ang="0">
                <a:pos x="226" y="102"/>
              </a:cxn>
              <a:cxn ang="0">
                <a:pos x="258" y="86"/>
              </a:cxn>
              <a:cxn ang="0">
                <a:pos x="282" y="106"/>
              </a:cxn>
              <a:cxn ang="0">
                <a:pos x="278" y="132"/>
              </a:cxn>
              <a:cxn ang="0">
                <a:pos x="268" y="150"/>
              </a:cxn>
              <a:cxn ang="0">
                <a:pos x="266" y="192"/>
              </a:cxn>
              <a:cxn ang="0">
                <a:pos x="258" y="222"/>
              </a:cxn>
              <a:cxn ang="0">
                <a:pos x="234" y="264"/>
              </a:cxn>
              <a:cxn ang="0">
                <a:pos x="222" y="290"/>
              </a:cxn>
              <a:cxn ang="0">
                <a:pos x="204" y="290"/>
              </a:cxn>
              <a:cxn ang="0">
                <a:pos x="160" y="284"/>
              </a:cxn>
              <a:cxn ang="0">
                <a:pos x="140" y="298"/>
              </a:cxn>
              <a:cxn ang="0">
                <a:pos x="126" y="300"/>
              </a:cxn>
              <a:cxn ang="0">
                <a:pos x="108" y="292"/>
              </a:cxn>
              <a:cxn ang="0">
                <a:pos x="100" y="304"/>
              </a:cxn>
              <a:cxn ang="0">
                <a:pos x="54" y="306"/>
              </a:cxn>
              <a:cxn ang="0">
                <a:pos x="38" y="304"/>
              </a:cxn>
              <a:cxn ang="0">
                <a:pos x="18" y="304"/>
              </a:cxn>
              <a:cxn ang="0">
                <a:pos x="26" y="294"/>
              </a:cxn>
              <a:cxn ang="0">
                <a:pos x="38" y="290"/>
              </a:cxn>
              <a:cxn ang="0">
                <a:pos x="8" y="288"/>
              </a:cxn>
              <a:cxn ang="0">
                <a:pos x="22" y="280"/>
              </a:cxn>
              <a:cxn ang="0">
                <a:pos x="28" y="270"/>
              </a:cxn>
              <a:cxn ang="0">
                <a:pos x="6" y="268"/>
              </a:cxn>
              <a:cxn ang="0">
                <a:pos x="2" y="258"/>
              </a:cxn>
              <a:cxn ang="0">
                <a:pos x="28" y="248"/>
              </a:cxn>
              <a:cxn ang="0">
                <a:pos x="16" y="242"/>
              </a:cxn>
              <a:cxn ang="0">
                <a:pos x="10" y="230"/>
              </a:cxn>
              <a:cxn ang="0">
                <a:pos x="30" y="230"/>
              </a:cxn>
              <a:cxn ang="0">
                <a:pos x="42" y="224"/>
              </a:cxn>
              <a:cxn ang="0">
                <a:pos x="92" y="218"/>
              </a:cxn>
              <a:cxn ang="0">
                <a:pos x="104" y="214"/>
              </a:cxn>
              <a:cxn ang="0">
                <a:pos x="104" y="200"/>
              </a:cxn>
              <a:cxn ang="0">
                <a:pos x="76" y="210"/>
              </a:cxn>
              <a:cxn ang="0">
                <a:pos x="52" y="198"/>
              </a:cxn>
              <a:cxn ang="0">
                <a:pos x="82" y="180"/>
              </a:cxn>
              <a:cxn ang="0">
                <a:pos x="108" y="168"/>
              </a:cxn>
              <a:cxn ang="0">
                <a:pos x="106" y="156"/>
              </a:cxn>
              <a:cxn ang="0">
                <a:pos x="82" y="140"/>
              </a:cxn>
              <a:cxn ang="0">
                <a:pos x="72" y="134"/>
              </a:cxn>
              <a:cxn ang="0">
                <a:pos x="64" y="122"/>
              </a:cxn>
              <a:cxn ang="0">
                <a:pos x="82" y="104"/>
              </a:cxn>
              <a:cxn ang="0">
                <a:pos x="100" y="94"/>
              </a:cxn>
              <a:cxn ang="0">
                <a:pos x="78" y="78"/>
              </a:cxn>
              <a:cxn ang="0">
                <a:pos x="92" y="80"/>
              </a:cxn>
              <a:cxn ang="0">
                <a:pos x="98" y="60"/>
              </a:cxn>
              <a:cxn ang="0">
                <a:pos x="122" y="54"/>
              </a:cxn>
              <a:cxn ang="0">
                <a:pos x="136" y="70"/>
              </a:cxn>
              <a:cxn ang="0">
                <a:pos x="164" y="76"/>
              </a:cxn>
              <a:cxn ang="0">
                <a:pos x="178" y="62"/>
              </a:cxn>
              <a:cxn ang="0">
                <a:pos x="196" y="48"/>
              </a:cxn>
              <a:cxn ang="0">
                <a:pos x="178" y="42"/>
              </a:cxn>
              <a:cxn ang="0">
                <a:pos x="172" y="32"/>
              </a:cxn>
              <a:cxn ang="0">
                <a:pos x="194" y="22"/>
              </a:cxn>
              <a:cxn ang="0">
                <a:pos x="204" y="8"/>
              </a:cxn>
              <a:cxn ang="0">
                <a:pos x="228" y="4"/>
              </a:cxn>
              <a:cxn ang="0">
                <a:pos x="244" y="2"/>
              </a:cxn>
              <a:cxn ang="0">
                <a:pos x="238" y="28"/>
              </a:cxn>
              <a:cxn ang="0">
                <a:pos x="232" y="38"/>
              </a:cxn>
              <a:cxn ang="0">
                <a:pos x="224" y="46"/>
              </a:cxn>
              <a:cxn ang="0">
                <a:pos x="210" y="58"/>
              </a:cxn>
              <a:cxn ang="0">
                <a:pos x="198" y="66"/>
              </a:cxn>
              <a:cxn ang="0">
                <a:pos x="210" y="96"/>
              </a:cxn>
            </a:cxnLst>
            <a:rect l="0" t="0" r="r" b="b"/>
            <a:pathLst>
              <a:path w="282" h="310">
                <a:moveTo>
                  <a:pt x="210" y="96"/>
                </a:moveTo>
                <a:lnTo>
                  <a:pt x="210" y="96"/>
                </a:lnTo>
                <a:lnTo>
                  <a:pt x="214" y="100"/>
                </a:lnTo>
                <a:lnTo>
                  <a:pt x="218" y="104"/>
                </a:lnTo>
                <a:lnTo>
                  <a:pt x="218" y="104"/>
                </a:lnTo>
                <a:lnTo>
                  <a:pt x="222" y="104"/>
                </a:lnTo>
                <a:lnTo>
                  <a:pt x="226" y="102"/>
                </a:lnTo>
                <a:lnTo>
                  <a:pt x="234" y="96"/>
                </a:lnTo>
                <a:lnTo>
                  <a:pt x="234" y="96"/>
                </a:lnTo>
                <a:lnTo>
                  <a:pt x="238" y="92"/>
                </a:lnTo>
                <a:lnTo>
                  <a:pt x="242" y="88"/>
                </a:lnTo>
                <a:lnTo>
                  <a:pt x="242" y="88"/>
                </a:lnTo>
                <a:lnTo>
                  <a:pt x="250" y="86"/>
                </a:lnTo>
                <a:lnTo>
                  <a:pt x="258" y="86"/>
                </a:lnTo>
                <a:lnTo>
                  <a:pt x="266" y="86"/>
                </a:lnTo>
                <a:lnTo>
                  <a:pt x="274" y="88"/>
                </a:lnTo>
                <a:lnTo>
                  <a:pt x="274" y="88"/>
                </a:lnTo>
                <a:lnTo>
                  <a:pt x="276" y="92"/>
                </a:lnTo>
                <a:lnTo>
                  <a:pt x="278" y="96"/>
                </a:lnTo>
                <a:lnTo>
                  <a:pt x="282" y="106"/>
                </a:lnTo>
                <a:lnTo>
                  <a:pt x="282" y="106"/>
                </a:lnTo>
                <a:lnTo>
                  <a:pt x="282" y="112"/>
                </a:lnTo>
                <a:lnTo>
                  <a:pt x="282" y="112"/>
                </a:lnTo>
                <a:lnTo>
                  <a:pt x="280" y="120"/>
                </a:lnTo>
                <a:lnTo>
                  <a:pt x="278" y="128"/>
                </a:lnTo>
                <a:lnTo>
                  <a:pt x="278" y="128"/>
                </a:lnTo>
                <a:lnTo>
                  <a:pt x="278" y="132"/>
                </a:lnTo>
                <a:lnTo>
                  <a:pt x="278" y="132"/>
                </a:lnTo>
                <a:lnTo>
                  <a:pt x="276" y="134"/>
                </a:lnTo>
                <a:lnTo>
                  <a:pt x="272" y="134"/>
                </a:lnTo>
                <a:lnTo>
                  <a:pt x="272" y="134"/>
                </a:lnTo>
                <a:lnTo>
                  <a:pt x="270" y="138"/>
                </a:lnTo>
                <a:lnTo>
                  <a:pt x="268" y="142"/>
                </a:lnTo>
                <a:lnTo>
                  <a:pt x="268" y="142"/>
                </a:lnTo>
                <a:lnTo>
                  <a:pt x="268" y="150"/>
                </a:lnTo>
                <a:lnTo>
                  <a:pt x="270" y="158"/>
                </a:lnTo>
                <a:lnTo>
                  <a:pt x="272" y="168"/>
                </a:lnTo>
                <a:lnTo>
                  <a:pt x="272" y="176"/>
                </a:lnTo>
                <a:lnTo>
                  <a:pt x="272" y="176"/>
                </a:lnTo>
                <a:lnTo>
                  <a:pt x="270" y="184"/>
                </a:lnTo>
                <a:lnTo>
                  <a:pt x="266" y="192"/>
                </a:lnTo>
                <a:lnTo>
                  <a:pt x="266" y="192"/>
                </a:lnTo>
                <a:lnTo>
                  <a:pt x="262" y="192"/>
                </a:lnTo>
                <a:lnTo>
                  <a:pt x="262" y="192"/>
                </a:lnTo>
                <a:lnTo>
                  <a:pt x="260" y="196"/>
                </a:lnTo>
                <a:lnTo>
                  <a:pt x="260" y="202"/>
                </a:lnTo>
                <a:lnTo>
                  <a:pt x="260" y="212"/>
                </a:lnTo>
                <a:lnTo>
                  <a:pt x="260" y="212"/>
                </a:lnTo>
                <a:lnTo>
                  <a:pt x="258" y="222"/>
                </a:lnTo>
                <a:lnTo>
                  <a:pt x="256" y="232"/>
                </a:lnTo>
                <a:lnTo>
                  <a:pt x="256" y="232"/>
                </a:lnTo>
                <a:lnTo>
                  <a:pt x="250" y="240"/>
                </a:lnTo>
                <a:lnTo>
                  <a:pt x="250" y="240"/>
                </a:lnTo>
                <a:lnTo>
                  <a:pt x="242" y="250"/>
                </a:lnTo>
                <a:lnTo>
                  <a:pt x="242" y="250"/>
                </a:lnTo>
                <a:lnTo>
                  <a:pt x="234" y="264"/>
                </a:lnTo>
                <a:lnTo>
                  <a:pt x="234" y="264"/>
                </a:lnTo>
                <a:lnTo>
                  <a:pt x="228" y="272"/>
                </a:lnTo>
                <a:lnTo>
                  <a:pt x="222" y="280"/>
                </a:lnTo>
                <a:lnTo>
                  <a:pt x="222" y="280"/>
                </a:lnTo>
                <a:lnTo>
                  <a:pt x="222" y="284"/>
                </a:lnTo>
                <a:lnTo>
                  <a:pt x="222" y="290"/>
                </a:lnTo>
                <a:lnTo>
                  <a:pt x="222" y="290"/>
                </a:lnTo>
                <a:lnTo>
                  <a:pt x="220" y="294"/>
                </a:lnTo>
                <a:lnTo>
                  <a:pt x="218" y="296"/>
                </a:lnTo>
                <a:lnTo>
                  <a:pt x="218" y="296"/>
                </a:lnTo>
                <a:lnTo>
                  <a:pt x="214" y="296"/>
                </a:lnTo>
                <a:lnTo>
                  <a:pt x="210" y="294"/>
                </a:lnTo>
                <a:lnTo>
                  <a:pt x="210" y="294"/>
                </a:lnTo>
                <a:lnTo>
                  <a:pt x="204" y="290"/>
                </a:lnTo>
                <a:lnTo>
                  <a:pt x="204" y="290"/>
                </a:lnTo>
                <a:lnTo>
                  <a:pt x="192" y="286"/>
                </a:lnTo>
                <a:lnTo>
                  <a:pt x="192" y="286"/>
                </a:lnTo>
                <a:lnTo>
                  <a:pt x="180" y="286"/>
                </a:lnTo>
                <a:lnTo>
                  <a:pt x="180" y="286"/>
                </a:lnTo>
                <a:lnTo>
                  <a:pt x="166" y="286"/>
                </a:lnTo>
                <a:lnTo>
                  <a:pt x="160" y="284"/>
                </a:lnTo>
                <a:lnTo>
                  <a:pt x="154" y="284"/>
                </a:lnTo>
                <a:lnTo>
                  <a:pt x="154" y="284"/>
                </a:lnTo>
                <a:lnTo>
                  <a:pt x="150" y="288"/>
                </a:lnTo>
                <a:lnTo>
                  <a:pt x="150" y="288"/>
                </a:lnTo>
                <a:lnTo>
                  <a:pt x="146" y="294"/>
                </a:lnTo>
                <a:lnTo>
                  <a:pt x="146" y="294"/>
                </a:lnTo>
                <a:lnTo>
                  <a:pt x="140" y="298"/>
                </a:lnTo>
                <a:lnTo>
                  <a:pt x="140" y="298"/>
                </a:lnTo>
                <a:lnTo>
                  <a:pt x="136" y="296"/>
                </a:lnTo>
                <a:lnTo>
                  <a:pt x="132" y="294"/>
                </a:lnTo>
                <a:lnTo>
                  <a:pt x="132" y="294"/>
                </a:lnTo>
                <a:lnTo>
                  <a:pt x="128" y="296"/>
                </a:lnTo>
                <a:lnTo>
                  <a:pt x="126" y="300"/>
                </a:lnTo>
                <a:lnTo>
                  <a:pt x="126" y="300"/>
                </a:lnTo>
                <a:lnTo>
                  <a:pt x="118" y="302"/>
                </a:lnTo>
                <a:lnTo>
                  <a:pt x="112" y="302"/>
                </a:lnTo>
                <a:lnTo>
                  <a:pt x="112" y="302"/>
                </a:lnTo>
                <a:lnTo>
                  <a:pt x="108" y="298"/>
                </a:lnTo>
                <a:lnTo>
                  <a:pt x="108" y="298"/>
                </a:lnTo>
                <a:lnTo>
                  <a:pt x="108" y="292"/>
                </a:lnTo>
                <a:lnTo>
                  <a:pt x="108" y="292"/>
                </a:lnTo>
                <a:lnTo>
                  <a:pt x="106" y="292"/>
                </a:lnTo>
                <a:lnTo>
                  <a:pt x="104" y="290"/>
                </a:lnTo>
                <a:lnTo>
                  <a:pt x="104" y="290"/>
                </a:lnTo>
                <a:lnTo>
                  <a:pt x="104" y="294"/>
                </a:lnTo>
                <a:lnTo>
                  <a:pt x="104" y="298"/>
                </a:lnTo>
                <a:lnTo>
                  <a:pt x="104" y="298"/>
                </a:lnTo>
                <a:lnTo>
                  <a:pt x="100" y="304"/>
                </a:lnTo>
                <a:lnTo>
                  <a:pt x="100" y="304"/>
                </a:lnTo>
                <a:lnTo>
                  <a:pt x="90" y="308"/>
                </a:lnTo>
                <a:lnTo>
                  <a:pt x="90" y="308"/>
                </a:lnTo>
                <a:lnTo>
                  <a:pt x="74" y="310"/>
                </a:lnTo>
                <a:lnTo>
                  <a:pt x="60" y="310"/>
                </a:lnTo>
                <a:lnTo>
                  <a:pt x="60" y="310"/>
                </a:lnTo>
                <a:lnTo>
                  <a:pt x="54" y="306"/>
                </a:lnTo>
                <a:lnTo>
                  <a:pt x="54" y="306"/>
                </a:lnTo>
                <a:lnTo>
                  <a:pt x="50" y="308"/>
                </a:lnTo>
                <a:lnTo>
                  <a:pt x="44" y="310"/>
                </a:lnTo>
                <a:lnTo>
                  <a:pt x="44" y="310"/>
                </a:lnTo>
                <a:lnTo>
                  <a:pt x="40" y="308"/>
                </a:lnTo>
                <a:lnTo>
                  <a:pt x="40" y="308"/>
                </a:lnTo>
                <a:lnTo>
                  <a:pt x="38" y="304"/>
                </a:lnTo>
                <a:lnTo>
                  <a:pt x="38" y="304"/>
                </a:lnTo>
                <a:lnTo>
                  <a:pt x="30" y="302"/>
                </a:lnTo>
                <a:lnTo>
                  <a:pt x="30" y="302"/>
                </a:lnTo>
                <a:lnTo>
                  <a:pt x="24" y="304"/>
                </a:lnTo>
                <a:lnTo>
                  <a:pt x="20" y="304"/>
                </a:lnTo>
                <a:lnTo>
                  <a:pt x="18" y="304"/>
                </a:lnTo>
                <a:lnTo>
                  <a:pt x="18" y="304"/>
                </a:lnTo>
                <a:lnTo>
                  <a:pt x="20" y="302"/>
                </a:lnTo>
                <a:lnTo>
                  <a:pt x="20" y="300"/>
                </a:lnTo>
                <a:lnTo>
                  <a:pt x="20" y="300"/>
                </a:lnTo>
                <a:lnTo>
                  <a:pt x="20" y="296"/>
                </a:lnTo>
                <a:lnTo>
                  <a:pt x="20" y="296"/>
                </a:lnTo>
                <a:lnTo>
                  <a:pt x="22" y="296"/>
                </a:lnTo>
                <a:lnTo>
                  <a:pt x="26" y="294"/>
                </a:lnTo>
                <a:lnTo>
                  <a:pt x="26" y="294"/>
                </a:lnTo>
                <a:lnTo>
                  <a:pt x="30" y="296"/>
                </a:lnTo>
                <a:lnTo>
                  <a:pt x="32" y="296"/>
                </a:lnTo>
                <a:lnTo>
                  <a:pt x="32" y="296"/>
                </a:lnTo>
                <a:lnTo>
                  <a:pt x="36" y="294"/>
                </a:lnTo>
                <a:lnTo>
                  <a:pt x="38" y="290"/>
                </a:lnTo>
                <a:lnTo>
                  <a:pt x="38" y="290"/>
                </a:lnTo>
                <a:lnTo>
                  <a:pt x="36" y="288"/>
                </a:lnTo>
                <a:lnTo>
                  <a:pt x="36" y="288"/>
                </a:lnTo>
                <a:lnTo>
                  <a:pt x="30" y="286"/>
                </a:lnTo>
                <a:lnTo>
                  <a:pt x="24" y="286"/>
                </a:lnTo>
                <a:lnTo>
                  <a:pt x="14" y="288"/>
                </a:lnTo>
                <a:lnTo>
                  <a:pt x="8" y="288"/>
                </a:lnTo>
                <a:lnTo>
                  <a:pt x="8" y="288"/>
                </a:lnTo>
                <a:lnTo>
                  <a:pt x="6" y="288"/>
                </a:lnTo>
                <a:lnTo>
                  <a:pt x="4" y="286"/>
                </a:lnTo>
                <a:lnTo>
                  <a:pt x="4" y="286"/>
                </a:lnTo>
                <a:lnTo>
                  <a:pt x="6" y="284"/>
                </a:lnTo>
                <a:lnTo>
                  <a:pt x="12" y="282"/>
                </a:lnTo>
                <a:lnTo>
                  <a:pt x="22" y="280"/>
                </a:lnTo>
                <a:lnTo>
                  <a:pt x="22" y="280"/>
                </a:lnTo>
                <a:lnTo>
                  <a:pt x="26" y="280"/>
                </a:lnTo>
                <a:lnTo>
                  <a:pt x="32" y="278"/>
                </a:lnTo>
                <a:lnTo>
                  <a:pt x="32" y="278"/>
                </a:lnTo>
                <a:lnTo>
                  <a:pt x="34" y="276"/>
                </a:lnTo>
                <a:lnTo>
                  <a:pt x="34" y="272"/>
                </a:lnTo>
                <a:lnTo>
                  <a:pt x="34" y="272"/>
                </a:lnTo>
                <a:lnTo>
                  <a:pt x="28" y="270"/>
                </a:lnTo>
                <a:lnTo>
                  <a:pt x="22" y="270"/>
                </a:lnTo>
                <a:lnTo>
                  <a:pt x="14" y="272"/>
                </a:lnTo>
                <a:lnTo>
                  <a:pt x="8" y="272"/>
                </a:lnTo>
                <a:lnTo>
                  <a:pt x="8" y="272"/>
                </a:lnTo>
                <a:lnTo>
                  <a:pt x="6" y="272"/>
                </a:lnTo>
                <a:lnTo>
                  <a:pt x="6" y="272"/>
                </a:lnTo>
                <a:lnTo>
                  <a:pt x="6" y="268"/>
                </a:lnTo>
                <a:lnTo>
                  <a:pt x="6" y="266"/>
                </a:lnTo>
                <a:lnTo>
                  <a:pt x="6" y="266"/>
                </a:lnTo>
                <a:lnTo>
                  <a:pt x="2" y="264"/>
                </a:lnTo>
                <a:lnTo>
                  <a:pt x="0" y="264"/>
                </a:lnTo>
                <a:lnTo>
                  <a:pt x="0" y="264"/>
                </a:lnTo>
                <a:lnTo>
                  <a:pt x="0" y="260"/>
                </a:lnTo>
                <a:lnTo>
                  <a:pt x="2" y="258"/>
                </a:lnTo>
                <a:lnTo>
                  <a:pt x="2" y="258"/>
                </a:lnTo>
                <a:lnTo>
                  <a:pt x="8" y="254"/>
                </a:lnTo>
                <a:lnTo>
                  <a:pt x="14" y="250"/>
                </a:lnTo>
                <a:lnTo>
                  <a:pt x="14" y="250"/>
                </a:lnTo>
                <a:lnTo>
                  <a:pt x="22" y="250"/>
                </a:lnTo>
                <a:lnTo>
                  <a:pt x="26" y="250"/>
                </a:lnTo>
                <a:lnTo>
                  <a:pt x="28" y="248"/>
                </a:lnTo>
                <a:lnTo>
                  <a:pt x="28" y="248"/>
                </a:lnTo>
                <a:lnTo>
                  <a:pt x="30" y="246"/>
                </a:lnTo>
                <a:lnTo>
                  <a:pt x="28" y="244"/>
                </a:lnTo>
                <a:lnTo>
                  <a:pt x="28" y="244"/>
                </a:lnTo>
                <a:lnTo>
                  <a:pt x="26" y="242"/>
                </a:lnTo>
                <a:lnTo>
                  <a:pt x="24" y="242"/>
                </a:lnTo>
                <a:lnTo>
                  <a:pt x="16" y="242"/>
                </a:lnTo>
                <a:lnTo>
                  <a:pt x="8" y="242"/>
                </a:lnTo>
                <a:lnTo>
                  <a:pt x="6" y="240"/>
                </a:lnTo>
                <a:lnTo>
                  <a:pt x="4" y="238"/>
                </a:lnTo>
                <a:lnTo>
                  <a:pt x="4" y="238"/>
                </a:lnTo>
                <a:lnTo>
                  <a:pt x="4" y="236"/>
                </a:lnTo>
                <a:lnTo>
                  <a:pt x="6" y="234"/>
                </a:lnTo>
                <a:lnTo>
                  <a:pt x="10" y="230"/>
                </a:lnTo>
                <a:lnTo>
                  <a:pt x="10" y="230"/>
                </a:lnTo>
                <a:lnTo>
                  <a:pt x="12" y="228"/>
                </a:lnTo>
                <a:lnTo>
                  <a:pt x="16" y="228"/>
                </a:lnTo>
                <a:lnTo>
                  <a:pt x="16" y="228"/>
                </a:lnTo>
                <a:lnTo>
                  <a:pt x="22" y="230"/>
                </a:lnTo>
                <a:lnTo>
                  <a:pt x="22" y="230"/>
                </a:lnTo>
                <a:lnTo>
                  <a:pt x="30" y="230"/>
                </a:lnTo>
                <a:lnTo>
                  <a:pt x="30" y="230"/>
                </a:lnTo>
                <a:lnTo>
                  <a:pt x="34" y="234"/>
                </a:lnTo>
                <a:lnTo>
                  <a:pt x="34" y="234"/>
                </a:lnTo>
                <a:lnTo>
                  <a:pt x="38" y="232"/>
                </a:lnTo>
                <a:lnTo>
                  <a:pt x="38" y="232"/>
                </a:lnTo>
                <a:lnTo>
                  <a:pt x="42" y="224"/>
                </a:lnTo>
                <a:lnTo>
                  <a:pt x="42" y="224"/>
                </a:lnTo>
                <a:lnTo>
                  <a:pt x="48" y="218"/>
                </a:lnTo>
                <a:lnTo>
                  <a:pt x="56" y="214"/>
                </a:lnTo>
                <a:lnTo>
                  <a:pt x="56" y="214"/>
                </a:lnTo>
                <a:lnTo>
                  <a:pt x="64" y="214"/>
                </a:lnTo>
                <a:lnTo>
                  <a:pt x="74" y="216"/>
                </a:lnTo>
                <a:lnTo>
                  <a:pt x="74" y="216"/>
                </a:lnTo>
                <a:lnTo>
                  <a:pt x="92" y="218"/>
                </a:lnTo>
                <a:lnTo>
                  <a:pt x="102" y="220"/>
                </a:lnTo>
                <a:lnTo>
                  <a:pt x="106" y="218"/>
                </a:lnTo>
                <a:lnTo>
                  <a:pt x="108" y="216"/>
                </a:lnTo>
                <a:lnTo>
                  <a:pt x="108" y="216"/>
                </a:lnTo>
                <a:lnTo>
                  <a:pt x="108" y="214"/>
                </a:lnTo>
                <a:lnTo>
                  <a:pt x="108" y="214"/>
                </a:lnTo>
                <a:lnTo>
                  <a:pt x="104" y="214"/>
                </a:lnTo>
                <a:lnTo>
                  <a:pt x="100" y="212"/>
                </a:lnTo>
                <a:lnTo>
                  <a:pt x="100" y="212"/>
                </a:lnTo>
                <a:lnTo>
                  <a:pt x="102" y="208"/>
                </a:lnTo>
                <a:lnTo>
                  <a:pt x="102" y="204"/>
                </a:lnTo>
                <a:lnTo>
                  <a:pt x="104" y="202"/>
                </a:lnTo>
                <a:lnTo>
                  <a:pt x="104" y="200"/>
                </a:lnTo>
                <a:lnTo>
                  <a:pt x="104" y="200"/>
                </a:lnTo>
                <a:lnTo>
                  <a:pt x="102" y="198"/>
                </a:lnTo>
                <a:lnTo>
                  <a:pt x="100" y="200"/>
                </a:lnTo>
                <a:lnTo>
                  <a:pt x="94" y="204"/>
                </a:lnTo>
                <a:lnTo>
                  <a:pt x="88" y="208"/>
                </a:lnTo>
                <a:lnTo>
                  <a:pt x="84" y="210"/>
                </a:lnTo>
                <a:lnTo>
                  <a:pt x="84" y="210"/>
                </a:lnTo>
                <a:lnTo>
                  <a:pt x="76" y="210"/>
                </a:lnTo>
                <a:lnTo>
                  <a:pt x="64" y="208"/>
                </a:lnTo>
                <a:lnTo>
                  <a:pt x="54" y="206"/>
                </a:lnTo>
                <a:lnTo>
                  <a:pt x="52" y="202"/>
                </a:lnTo>
                <a:lnTo>
                  <a:pt x="50" y="200"/>
                </a:lnTo>
                <a:lnTo>
                  <a:pt x="50" y="200"/>
                </a:lnTo>
                <a:lnTo>
                  <a:pt x="50" y="198"/>
                </a:lnTo>
                <a:lnTo>
                  <a:pt x="52" y="198"/>
                </a:lnTo>
                <a:lnTo>
                  <a:pt x="58" y="196"/>
                </a:lnTo>
                <a:lnTo>
                  <a:pt x="66" y="196"/>
                </a:lnTo>
                <a:lnTo>
                  <a:pt x="70" y="196"/>
                </a:lnTo>
                <a:lnTo>
                  <a:pt x="70" y="196"/>
                </a:lnTo>
                <a:lnTo>
                  <a:pt x="78" y="188"/>
                </a:lnTo>
                <a:lnTo>
                  <a:pt x="78" y="188"/>
                </a:lnTo>
                <a:lnTo>
                  <a:pt x="82" y="180"/>
                </a:lnTo>
                <a:lnTo>
                  <a:pt x="84" y="174"/>
                </a:lnTo>
                <a:lnTo>
                  <a:pt x="84" y="174"/>
                </a:lnTo>
                <a:lnTo>
                  <a:pt x="90" y="170"/>
                </a:lnTo>
                <a:lnTo>
                  <a:pt x="94" y="168"/>
                </a:lnTo>
                <a:lnTo>
                  <a:pt x="94" y="168"/>
                </a:lnTo>
                <a:lnTo>
                  <a:pt x="108" y="168"/>
                </a:lnTo>
                <a:lnTo>
                  <a:pt x="108" y="168"/>
                </a:lnTo>
                <a:lnTo>
                  <a:pt x="112" y="166"/>
                </a:lnTo>
                <a:lnTo>
                  <a:pt x="114" y="164"/>
                </a:lnTo>
                <a:lnTo>
                  <a:pt x="114" y="164"/>
                </a:lnTo>
                <a:lnTo>
                  <a:pt x="114" y="162"/>
                </a:lnTo>
                <a:lnTo>
                  <a:pt x="112" y="158"/>
                </a:lnTo>
                <a:lnTo>
                  <a:pt x="112" y="158"/>
                </a:lnTo>
                <a:lnTo>
                  <a:pt x="106" y="156"/>
                </a:lnTo>
                <a:lnTo>
                  <a:pt x="96" y="154"/>
                </a:lnTo>
                <a:lnTo>
                  <a:pt x="88" y="152"/>
                </a:lnTo>
                <a:lnTo>
                  <a:pt x="84" y="150"/>
                </a:lnTo>
                <a:lnTo>
                  <a:pt x="82" y="148"/>
                </a:lnTo>
                <a:lnTo>
                  <a:pt x="82" y="148"/>
                </a:lnTo>
                <a:lnTo>
                  <a:pt x="82" y="144"/>
                </a:lnTo>
                <a:lnTo>
                  <a:pt x="82" y="140"/>
                </a:lnTo>
                <a:lnTo>
                  <a:pt x="82" y="140"/>
                </a:lnTo>
                <a:lnTo>
                  <a:pt x="80" y="140"/>
                </a:lnTo>
                <a:lnTo>
                  <a:pt x="76" y="138"/>
                </a:lnTo>
                <a:lnTo>
                  <a:pt x="72" y="138"/>
                </a:lnTo>
                <a:lnTo>
                  <a:pt x="70" y="138"/>
                </a:lnTo>
                <a:lnTo>
                  <a:pt x="70" y="138"/>
                </a:lnTo>
                <a:lnTo>
                  <a:pt x="72" y="134"/>
                </a:lnTo>
                <a:lnTo>
                  <a:pt x="72" y="132"/>
                </a:lnTo>
                <a:lnTo>
                  <a:pt x="72" y="132"/>
                </a:lnTo>
                <a:lnTo>
                  <a:pt x="68" y="130"/>
                </a:lnTo>
                <a:lnTo>
                  <a:pt x="68" y="130"/>
                </a:lnTo>
                <a:lnTo>
                  <a:pt x="66" y="126"/>
                </a:lnTo>
                <a:lnTo>
                  <a:pt x="64" y="122"/>
                </a:lnTo>
                <a:lnTo>
                  <a:pt x="64" y="122"/>
                </a:lnTo>
                <a:lnTo>
                  <a:pt x="68" y="114"/>
                </a:lnTo>
                <a:lnTo>
                  <a:pt x="68" y="114"/>
                </a:lnTo>
                <a:lnTo>
                  <a:pt x="72" y="112"/>
                </a:lnTo>
                <a:lnTo>
                  <a:pt x="76" y="112"/>
                </a:lnTo>
                <a:lnTo>
                  <a:pt x="76" y="112"/>
                </a:lnTo>
                <a:lnTo>
                  <a:pt x="82" y="104"/>
                </a:lnTo>
                <a:lnTo>
                  <a:pt x="82" y="104"/>
                </a:lnTo>
                <a:lnTo>
                  <a:pt x="92" y="104"/>
                </a:lnTo>
                <a:lnTo>
                  <a:pt x="96" y="102"/>
                </a:lnTo>
                <a:lnTo>
                  <a:pt x="100" y="100"/>
                </a:lnTo>
                <a:lnTo>
                  <a:pt x="100" y="100"/>
                </a:lnTo>
                <a:lnTo>
                  <a:pt x="102" y="98"/>
                </a:lnTo>
                <a:lnTo>
                  <a:pt x="100" y="94"/>
                </a:lnTo>
                <a:lnTo>
                  <a:pt x="100" y="94"/>
                </a:lnTo>
                <a:lnTo>
                  <a:pt x="98" y="92"/>
                </a:lnTo>
                <a:lnTo>
                  <a:pt x="92" y="90"/>
                </a:lnTo>
                <a:lnTo>
                  <a:pt x="86" y="88"/>
                </a:lnTo>
                <a:lnTo>
                  <a:pt x="82" y="86"/>
                </a:lnTo>
                <a:lnTo>
                  <a:pt x="82" y="86"/>
                </a:lnTo>
                <a:lnTo>
                  <a:pt x="78" y="80"/>
                </a:lnTo>
                <a:lnTo>
                  <a:pt x="78" y="78"/>
                </a:lnTo>
                <a:lnTo>
                  <a:pt x="78" y="76"/>
                </a:lnTo>
                <a:lnTo>
                  <a:pt x="78" y="76"/>
                </a:lnTo>
                <a:lnTo>
                  <a:pt x="82" y="74"/>
                </a:lnTo>
                <a:lnTo>
                  <a:pt x="88" y="76"/>
                </a:lnTo>
                <a:lnTo>
                  <a:pt x="88" y="76"/>
                </a:lnTo>
                <a:lnTo>
                  <a:pt x="90" y="78"/>
                </a:lnTo>
                <a:lnTo>
                  <a:pt x="92" y="80"/>
                </a:lnTo>
                <a:lnTo>
                  <a:pt x="92" y="80"/>
                </a:lnTo>
                <a:lnTo>
                  <a:pt x="94" y="78"/>
                </a:lnTo>
                <a:lnTo>
                  <a:pt x="94" y="74"/>
                </a:lnTo>
                <a:lnTo>
                  <a:pt x="94" y="68"/>
                </a:lnTo>
                <a:lnTo>
                  <a:pt x="94" y="64"/>
                </a:lnTo>
                <a:lnTo>
                  <a:pt x="94" y="64"/>
                </a:lnTo>
                <a:lnTo>
                  <a:pt x="98" y="60"/>
                </a:lnTo>
                <a:lnTo>
                  <a:pt x="102" y="58"/>
                </a:lnTo>
                <a:lnTo>
                  <a:pt x="102" y="58"/>
                </a:lnTo>
                <a:lnTo>
                  <a:pt x="106" y="54"/>
                </a:lnTo>
                <a:lnTo>
                  <a:pt x="110" y="52"/>
                </a:lnTo>
                <a:lnTo>
                  <a:pt x="110" y="52"/>
                </a:lnTo>
                <a:lnTo>
                  <a:pt x="116" y="52"/>
                </a:lnTo>
                <a:lnTo>
                  <a:pt x="122" y="54"/>
                </a:lnTo>
                <a:lnTo>
                  <a:pt x="128" y="58"/>
                </a:lnTo>
                <a:lnTo>
                  <a:pt x="132" y="62"/>
                </a:lnTo>
                <a:lnTo>
                  <a:pt x="132" y="62"/>
                </a:lnTo>
                <a:lnTo>
                  <a:pt x="132" y="64"/>
                </a:lnTo>
                <a:lnTo>
                  <a:pt x="134" y="68"/>
                </a:lnTo>
                <a:lnTo>
                  <a:pt x="134" y="68"/>
                </a:lnTo>
                <a:lnTo>
                  <a:pt x="136" y="70"/>
                </a:lnTo>
                <a:lnTo>
                  <a:pt x="142" y="70"/>
                </a:lnTo>
                <a:lnTo>
                  <a:pt x="152" y="70"/>
                </a:lnTo>
                <a:lnTo>
                  <a:pt x="152" y="70"/>
                </a:lnTo>
                <a:lnTo>
                  <a:pt x="158" y="74"/>
                </a:lnTo>
                <a:lnTo>
                  <a:pt x="162" y="76"/>
                </a:lnTo>
                <a:lnTo>
                  <a:pt x="164" y="76"/>
                </a:lnTo>
                <a:lnTo>
                  <a:pt x="164" y="76"/>
                </a:lnTo>
                <a:lnTo>
                  <a:pt x="166" y="74"/>
                </a:lnTo>
                <a:lnTo>
                  <a:pt x="168" y="70"/>
                </a:lnTo>
                <a:lnTo>
                  <a:pt x="168" y="70"/>
                </a:lnTo>
                <a:lnTo>
                  <a:pt x="168" y="66"/>
                </a:lnTo>
                <a:lnTo>
                  <a:pt x="168" y="66"/>
                </a:lnTo>
                <a:lnTo>
                  <a:pt x="172" y="64"/>
                </a:lnTo>
                <a:lnTo>
                  <a:pt x="178" y="62"/>
                </a:lnTo>
                <a:lnTo>
                  <a:pt x="184" y="62"/>
                </a:lnTo>
                <a:lnTo>
                  <a:pt x="190" y="60"/>
                </a:lnTo>
                <a:lnTo>
                  <a:pt x="190" y="60"/>
                </a:lnTo>
                <a:lnTo>
                  <a:pt x="196" y="52"/>
                </a:lnTo>
                <a:lnTo>
                  <a:pt x="196" y="52"/>
                </a:lnTo>
                <a:lnTo>
                  <a:pt x="196" y="48"/>
                </a:lnTo>
                <a:lnTo>
                  <a:pt x="196" y="48"/>
                </a:lnTo>
                <a:lnTo>
                  <a:pt x="192" y="46"/>
                </a:lnTo>
                <a:lnTo>
                  <a:pt x="188" y="46"/>
                </a:lnTo>
                <a:lnTo>
                  <a:pt x="188" y="46"/>
                </a:lnTo>
                <a:lnTo>
                  <a:pt x="182" y="46"/>
                </a:lnTo>
                <a:lnTo>
                  <a:pt x="182" y="46"/>
                </a:lnTo>
                <a:lnTo>
                  <a:pt x="178" y="42"/>
                </a:lnTo>
                <a:lnTo>
                  <a:pt x="178" y="42"/>
                </a:lnTo>
                <a:lnTo>
                  <a:pt x="174" y="42"/>
                </a:lnTo>
                <a:lnTo>
                  <a:pt x="170" y="40"/>
                </a:lnTo>
                <a:lnTo>
                  <a:pt x="170" y="40"/>
                </a:lnTo>
                <a:lnTo>
                  <a:pt x="168" y="38"/>
                </a:lnTo>
                <a:lnTo>
                  <a:pt x="170" y="34"/>
                </a:lnTo>
                <a:lnTo>
                  <a:pt x="170" y="34"/>
                </a:lnTo>
                <a:lnTo>
                  <a:pt x="172" y="32"/>
                </a:lnTo>
                <a:lnTo>
                  <a:pt x="176" y="32"/>
                </a:lnTo>
                <a:lnTo>
                  <a:pt x="182" y="30"/>
                </a:lnTo>
                <a:lnTo>
                  <a:pt x="182" y="30"/>
                </a:lnTo>
                <a:lnTo>
                  <a:pt x="192" y="24"/>
                </a:lnTo>
                <a:lnTo>
                  <a:pt x="192" y="24"/>
                </a:lnTo>
                <a:lnTo>
                  <a:pt x="194" y="22"/>
                </a:lnTo>
                <a:lnTo>
                  <a:pt x="194" y="22"/>
                </a:lnTo>
                <a:lnTo>
                  <a:pt x="192" y="18"/>
                </a:lnTo>
                <a:lnTo>
                  <a:pt x="192" y="18"/>
                </a:lnTo>
                <a:lnTo>
                  <a:pt x="194" y="12"/>
                </a:lnTo>
                <a:lnTo>
                  <a:pt x="198" y="10"/>
                </a:lnTo>
                <a:lnTo>
                  <a:pt x="198" y="10"/>
                </a:lnTo>
                <a:lnTo>
                  <a:pt x="204" y="8"/>
                </a:lnTo>
                <a:lnTo>
                  <a:pt x="204" y="8"/>
                </a:lnTo>
                <a:lnTo>
                  <a:pt x="214" y="4"/>
                </a:lnTo>
                <a:lnTo>
                  <a:pt x="214" y="4"/>
                </a:lnTo>
                <a:lnTo>
                  <a:pt x="220" y="0"/>
                </a:lnTo>
                <a:lnTo>
                  <a:pt x="222" y="0"/>
                </a:lnTo>
                <a:lnTo>
                  <a:pt x="226" y="0"/>
                </a:lnTo>
                <a:lnTo>
                  <a:pt x="226" y="0"/>
                </a:lnTo>
                <a:lnTo>
                  <a:pt x="228" y="4"/>
                </a:lnTo>
                <a:lnTo>
                  <a:pt x="228" y="4"/>
                </a:lnTo>
                <a:lnTo>
                  <a:pt x="232" y="2"/>
                </a:lnTo>
                <a:lnTo>
                  <a:pt x="238" y="2"/>
                </a:lnTo>
                <a:lnTo>
                  <a:pt x="238" y="2"/>
                </a:lnTo>
                <a:lnTo>
                  <a:pt x="242" y="0"/>
                </a:lnTo>
                <a:lnTo>
                  <a:pt x="244" y="2"/>
                </a:lnTo>
                <a:lnTo>
                  <a:pt x="244" y="2"/>
                </a:lnTo>
                <a:lnTo>
                  <a:pt x="244" y="4"/>
                </a:lnTo>
                <a:lnTo>
                  <a:pt x="244" y="4"/>
                </a:lnTo>
                <a:lnTo>
                  <a:pt x="242" y="14"/>
                </a:lnTo>
                <a:lnTo>
                  <a:pt x="240" y="24"/>
                </a:lnTo>
                <a:lnTo>
                  <a:pt x="240" y="24"/>
                </a:lnTo>
                <a:lnTo>
                  <a:pt x="238" y="28"/>
                </a:lnTo>
                <a:lnTo>
                  <a:pt x="238" y="28"/>
                </a:lnTo>
                <a:lnTo>
                  <a:pt x="238" y="28"/>
                </a:lnTo>
                <a:lnTo>
                  <a:pt x="238" y="28"/>
                </a:lnTo>
                <a:lnTo>
                  <a:pt x="234" y="36"/>
                </a:lnTo>
                <a:lnTo>
                  <a:pt x="234" y="36"/>
                </a:lnTo>
                <a:lnTo>
                  <a:pt x="232" y="38"/>
                </a:lnTo>
                <a:lnTo>
                  <a:pt x="232" y="38"/>
                </a:lnTo>
                <a:lnTo>
                  <a:pt x="232" y="38"/>
                </a:lnTo>
                <a:lnTo>
                  <a:pt x="232" y="38"/>
                </a:lnTo>
                <a:lnTo>
                  <a:pt x="232" y="38"/>
                </a:lnTo>
                <a:lnTo>
                  <a:pt x="232" y="38"/>
                </a:lnTo>
                <a:lnTo>
                  <a:pt x="232" y="38"/>
                </a:lnTo>
                <a:lnTo>
                  <a:pt x="232" y="38"/>
                </a:lnTo>
                <a:lnTo>
                  <a:pt x="228" y="44"/>
                </a:lnTo>
                <a:lnTo>
                  <a:pt x="224" y="46"/>
                </a:lnTo>
                <a:lnTo>
                  <a:pt x="224" y="46"/>
                </a:lnTo>
                <a:lnTo>
                  <a:pt x="220" y="46"/>
                </a:lnTo>
                <a:lnTo>
                  <a:pt x="214" y="44"/>
                </a:lnTo>
                <a:lnTo>
                  <a:pt x="214" y="44"/>
                </a:lnTo>
                <a:lnTo>
                  <a:pt x="212" y="48"/>
                </a:lnTo>
                <a:lnTo>
                  <a:pt x="212" y="50"/>
                </a:lnTo>
                <a:lnTo>
                  <a:pt x="210" y="58"/>
                </a:lnTo>
                <a:lnTo>
                  <a:pt x="210" y="58"/>
                </a:lnTo>
                <a:lnTo>
                  <a:pt x="208" y="58"/>
                </a:lnTo>
                <a:lnTo>
                  <a:pt x="202" y="60"/>
                </a:lnTo>
                <a:lnTo>
                  <a:pt x="198" y="60"/>
                </a:lnTo>
                <a:lnTo>
                  <a:pt x="196" y="62"/>
                </a:lnTo>
                <a:lnTo>
                  <a:pt x="196" y="62"/>
                </a:lnTo>
                <a:lnTo>
                  <a:pt x="198" y="66"/>
                </a:lnTo>
                <a:lnTo>
                  <a:pt x="202" y="70"/>
                </a:lnTo>
                <a:lnTo>
                  <a:pt x="206" y="74"/>
                </a:lnTo>
                <a:lnTo>
                  <a:pt x="208" y="76"/>
                </a:lnTo>
                <a:lnTo>
                  <a:pt x="208" y="76"/>
                </a:lnTo>
                <a:lnTo>
                  <a:pt x="210" y="86"/>
                </a:lnTo>
                <a:lnTo>
                  <a:pt x="210" y="96"/>
                </a:lnTo>
                <a:lnTo>
                  <a:pt x="210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31" name="Freeform 386"/>
          <p:cNvSpPr>
            <a:spLocks noChangeAspect="1"/>
          </p:cNvSpPr>
          <p:nvPr/>
        </p:nvSpPr>
        <p:spPr bwMode="auto">
          <a:xfrm>
            <a:off x="10809715" y="3351094"/>
            <a:ext cx="68580" cy="45719"/>
          </a:xfrm>
          <a:custGeom>
            <a:avLst/>
            <a:gdLst/>
            <a:ahLst/>
            <a:cxnLst>
              <a:cxn ang="0">
                <a:pos x="44" y="26"/>
              </a:cxn>
              <a:cxn ang="0">
                <a:pos x="44" y="26"/>
              </a:cxn>
              <a:cxn ang="0">
                <a:pos x="44" y="28"/>
              </a:cxn>
              <a:cxn ang="0">
                <a:pos x="44" y="28"/>
              </a:cxn>
              <a:cxn ang="0">
                <a:pos x="40" y="26"/>
              </a:cxn>
              <a:cxn ang="0">
                <a:pos x="38" y="24"/>
              </a:cxn>
              <a:cxn ang="0">
                <a:pos x="32" y="20"/>
              </a:cxn>
              <a:cxn ang="0">
                <a:pos x="32" y="20"/>
              </a:cxn>
              <a:cxn ang="0">
                <a:pos x="24" y="16"/>
              </a:cxn>
              <a:cxn ang="0">
                <a:pos x="24" y="16"/>
              </a:cxn>
              <a:cxn ang="0">
                <a:pos x="20" y="12"/>
              </a:cxn>
              <a:cxn ang="0">
                <a:pos x="16" y="10"/>
              </a:cxn>
              <a:cxn ang="0">
                <a:pos x="16" y="10"/>
              </a:cxn>
              <a:cxn ang="0">
                <a:pos x="10" y="10"/>
              </a:cxn>
              <a:cxn ang="0">
                <a:pos x="4" y="10"/>
              </a:cxn>
              <a:cxn ang="0">
                <a:pos x="4" y="10"/>
              </a:cxn>
              <a:cxn ang="0">
                <a:pos x="0" y="8"/>
              </a:cxn>
              <a:cxn ang="0">
                <a:pos x="0" y="8"/>
              </a:cxn>
              <a:cxn ang="0">
                <a:pos x="0" y="6"/>
              </a:cxn>
              <a:cxn ang="0">
                <a:pos x="0" y="6"/>
              </a:cxn>
              <a:cxn ang="0">
                <a:pos x="0" y="4"/>
              </a:cxn>
              <a:cxn ang="0">
                <a:pos x="2" y="0"/>
              </a:cxn>
              <a:cxn ang="0">
                <a:pos x="2" y="0"/>
              </a:cxn>
              <a:cxn ang="0">
                <a:pos x="8" y="0"/>
              </a:cxn>
              <a:cxn ang="0">
                <a:pos x="8" y="0"/>
              </a:cxn>
              <a:cxn ang="0">
                <a:pos x="12" y="2"/>
              </a:cxn>
              <a:cxn ang="0">
                <a:pos x="16" y="2"/>
              </a:cxn>
              <a:cxn ang="0">
                <a:pos x="16" y="2"/>
              </a:cxn>
              <a:cxn ang="0">
                <a:pos x="16" y="0"/>
              </a:cxn>
              <a:cxn ang="0">
                <a:pos x="16" y="0"/>
              </a:cxn>
              <a:cxn ang="0">
                <a:pos x="16" y="0"/>
              </a:cxn>
              <a:cxn ang="0">
                <a:pos x="16" y="0"/>
              </a:cxn>
              <a:cxn ang="0">
                <a:pos x="28" y="4"/>
              </a:cxn>
              <a:cxn ang="0">
                <a:pos x="28" y="4"/>
              </a:cxn>
              <a:cxn ang="0">
                <a:pos x="30" y="8"/>
              </a:cxn>
              <a:cxn ang="0">
                <a:pos x="30" y="8"/>
              </a:cxn>
              <a:cxn ang="0">
                <a:pos x="34" y="14"/>
              </a:cxn>
              <a:cxn ang="0">
                <a:pos x="34" y="14"/>
              </a:cxn>
              <a:cxn ang="0">
                <a:pos x="34" y="16"/>
              </a:cxn>
              <a:cxn ang="0">
                <a:pos x="34" y="16"/>
              </a:cxn>
              <a:cxn ang="0">
                <a:pos x="38" y="22"/>
              </a:cxn>
              <a:cxn ang="0">
                <a:pos x="38" y="22"/>
              </a:cxn>
              <a:cxn ang="0">
                <a:pos x="42" y="24"/>
              </a:cxn>
              <a:cxn ang="0">
                <a:pos x="44" y="26"/>
              </a:cxn>
              <a:cxn ang="0">
                <a:pos x="44" y="26"/>
              </a:cxn>
            </a:cxnLst>
            <a:rect l="0" t="0" r="r" b="b"/>
            <a:pathLst>
              <a:path w="44" h="28">
                <a:moveTo>
                  <a:pt x="44" y="26"/>
                </a:moveTo>
                <a:lnTo>
                  <a:pt x="44" y="26"/>
                </a:lnTo>
                <a:lnTo>
                  <a:pt x="44" y="28"/>
                </a:lnTo>
                <a:lnTo>
                  <a:pt x="44" y="28"/>
                </a:lnTo>
                <a:lnTo>
                  <a:pt x="40" y="26"/>
                </a:lnTo>
                <a:lnTo>
                  <a:pt x="38" y="24"/>
                </a:lnTo>
                <a:lnTo>
                  <a:pt x="32" y="20"/>
                </a:lnTo>
                <a:lnTo>
                  <a:pt x="32" y="20"/>
                </a:lnTo>
                <a:lnTo>
                  <a:pt x="24" y="16"/>
                </a:lnTo>
                <a:lnTo>
                  <a:pt x="24" y="16"/>
                </a:lnTo>
                <a:lnTo>
                  <a:pt x="20" y="12"/>
                </a:lnTo>
                <a:lnTo>
                  <a:pt x="16" y="10"/>
                </a:lnTo>
                <a:lnTo>
                  <a:pt x="16" y="10"/>
                </a:lnTo>
                <a:lnTo>
                  <a:pt x="10" y="10"/>
                </a:lnTo>
                <a:lnTo>
                  <a:pt x="4" y="10"/>
                </a:lnTo>
                <a:lnTo>
                  <a:pt x="4" y="10"/>
                </a:lnTo>
                <a:lnTo>
                  <a:pt x="0" y="8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0" y="4"/>
                </a:lnTo>
                <a:lnTo>
                  <a:pt x="2" y="0"/>
                </a:lnTo>
                <a:lnTo>
                  <a:pt x="2" y="0"/>
                </a:lnTo>
                <a:lnTo>
                  <a:pt x="8" y="0"/>
                </a:lnTo>
                <a:lnTo>
                  <a:pt x="8" y="0"/>
                </a:lnTo>
                <a:lnTo>
                  <a:pt x="12" y="2"/>
                </a:lnTo>
                <a:lnTo>
                  <a:pt x="16" y="2"/>
                </a:lnTo>
                <a:lnTo>
                  <a:pt x="16" y="2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8" y="4"/>
                </a:lnTo>
                <a:lnTo>
                  <a:pt x="28" y="4"/>
                </a:lnTo>
                <a:lnTo>
                  <a:pt x="30" y="8"/>
                </a:lnTo>
                <a:lnTo>
                  <a:pt x="30" y="8"/>
                </a:lnTo>
                <a:lnTo>
                  <a:pt x="34" y="14"/>
                </a:lnTo>
                <a:lnTo>
                  <a:pt x="34" y="14"/>
                </a:lnTo>
                <a:lnTo>
                  <a:pt x="34" y="16"/>
                </a:lnTo>
                <a:lnTo>
                  <a:pt x="34" y="16"/>
                </a:lnTo>
                <a:lnTo>
                  <a:pt x="38" y="22"/>
                </a:lnTo>
                <a:lnTo>
                  <a:pt x="38" y="22"/>
                </a:lnTo>
                <a:lnTo>
                  <a:pt x="42" y="24"/>
                </a:lnTo>
                <a:lnTo>
                  <a:pt x="44" y="26"/>
                </a:lnTo>
                <a:lnTo>
                  <a:pt x="44" y="2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32" name="Freeform 387"/>
          <p:cNvSpPr>
            <a:spLocks noChangeAspect="1"/>
          </p:cNvSpPr>
          <p:nvPr/>
        </p:nvSpPr>
        <p:spPr bwMode="auto">
          <a:xfrm>
            <a:off x="10769706" y="3349506"/>
            <a:ext cx="162562" cy="45719"/>
          </a:xfrm>
          <a:custGeom>
            <a:avLst/>
            <a:gdLst/>
            <a:ahLst/>
            <a:cxnLst>
              <a:cxn ang="0">
                <a:pos x="76" y="8"/>
              </a:cxn>
              <a:cxn ang="0">
                <a:pos x="80" y="10"/>
              </a:cxn>
              <a:cxn ang="0">
                <a:pos x="78" y="10"/>
              </a:cxn>
              <a:cxn ang="0">
                <a:pos x="76" y="10"/>
              </a:cxn>
              <a:cxn ang="0">
                <a:pos x="70" y="6"/>
              </a:cxn>
              <a:cxn ang="0">
                <a:pos x="66" y="8"/>
              </a:cxn>
              <a:cxn ang="0">
                <a:pos x="62" y="8"/>
              </a:cxn>
              <a:cxn ang="0">
                <a:pos x="60" y="8"/>
              </a:cxn>
              <a:cxn ang="0">
                <a:pos x="62" y="14"/>
              </a:cxn>
              <a:cxn ang="0">
                <a:pos x="60" y="14"/>
              </a:cxn>
              <a:cxn ang="0">
                <a:pos x="60" y="16"/>
              </a:cxn>
              <a:cxn ang="0">
                <a:pos x="62" y="18"/>
              </a:cxn>
              <a:cxn ang="0">
                <a:pos x="64" y="20"/>
              </a:cxn>
              <a:cxn ang="0">
                <a:pos x="62" y="22"/>
              </a:cxn>
              <a:cxn ang="0">
                <a:pos x="46" y="20"/>
              </a:cxn>
              <a:cxn ang="0">
                <a:pos x="42" y="18"/>
              </a:cxn>
              <a:cxn ang="0">
                <a:pos x="40" y="16"/>
              </a:cxn>
              <a:cxn ang="0">
                <a:pos x="46" y="14"/>
              </a:cxn>
              <a:cxn ang="0">
                <a:pos x="44" y="12"/>
              </a:cxn>
              <a:cxn ang="0">
                <a:pos x="40" y="12"/>
              </a:cxn>
              <a:cxn ang="0">
                <a:pos x="36" y="16"/>
              </a:cxn>
              <a:cxn ang="0">
                <a:pos x="28" y="24"/>
              </a:cxn>
              <a:cxn ang="0">
                <a:pos x="24" y="26"/>
              </a:cxn>
              <a:cxn ang="0">
                <a:pos x="22" y="24"/>
              </a:cxn>
              <a:cxn ang="0">
                <a:pos x="20" y="22"/>
              </a:cxn>
              <a:cxn ang="0">
                <a:pos x="18" y="26"/>
              </a:cxn>
              <a:cxn ang="0">
                <a:pos x="14" y="26"/>
              </a:cxn>
              <a:cxn ang="0">
                <a:pos x="12" y="24"/>
              </a:cxn>
              <a:cxn ang="0">
                <a:pos x="10" y="20"/>
              </a:cxn>
              <a:cxn ang="0">
                <a:pos x="6" y="16"/>
              </a:cxn>
              <a:cxn ang="0">
                <a:pos x="4" y="12"/>
              </a:cxn>
              <a:cxn ang="0">
                <a:pos x="0" y="10"/>
              </a:cxn>
              <a:cxn ang="0">
                <a:pos x="0" y="8"/>
              </a:cxn>
              <a:cxn ang="0">
                <a:pos x="6" y="8"/>
              </a:cxn>
              <a:cxn ang="0">
                <a:pos x="6" y="6"/>
              </a:cxn>
              <a:cxn ang="0">
                <a:pos x="4" y="4"/>
              </a:cxn>
              <a:cxn ang="0">
                <a:pos x="2" y="4"/>
              </a:cxn>
              <a:cxn ang="0">
                <a:pos x="6" y="2"/>
              </a:cxn>
              <a:cxn ang="0">
                <a:pos x="10" y="0"/>
              </a:cxn>
              <a:cxn ang="0">
                <a:pos x="80" y="0"/>
              </a:cxn>
              <a:cxn ang="0">
                <a:pos x="82" y="2"/>
              </a:cxn>
              <a:cxn ang="0">
                <a:pos x="82" y="2"/>
              </a:cxn>
              <a:cxn ang="0">
                <a:pos x="86" y="0"/>
              </a:cxn>
              <a:cxn ang="0">
                <a:pos x="86" y="0"/>
              </a:cxn>
              <a:cxn ang="0">
                <a:pos x="88" y="0"/>
              </a:cxn>
              <a:cxn ang="0">
                <a:pos x="92" y="2"/>
              </a:cxn>
              <a:cxn ang="0">
                <a:pos x="86" y="6"/>
              </a:cxn>
              <a:cxn ang="0">
                <a:pos x="78" y="6"/>
              </a:cxn>
              <a:cxn ang="0">
                <a:pos x="76" y="8"/>
              </a:cxn>
            </a:cxnLst>
            <a:rect l="0" t="0" r="r" b="b"/>
            <a:pathLst>
              <a:path w="92" h="26">
                <a:moveTo>
                  <a:pt x="76" y="8"/>
                </a:moveTo>
                <a:lnTo>
                  <a:pt x="76" y="8"/>
                </a:lnTo>
                <a:lnTo>
                  <a:pt x="78" y="8"/>
                </a:lnTo>
                <a:lnTo>
                  <a:pt x="80" y="10"/>
                </a:lnTo>
                <a:lnTo>
                  <a:pt x="80" y="10"/>
                </a:lnTo>
                <a:lnTo>
                  <a:pt x="78" y="10"/>
                </a:lnTo>
                <a:lnTo>
                  <a:pt x="76" y="10"/>
                </a:lnTo>
                <a:lnTo>
                  <a:pt x="76" y="10"/>
                </a:lnTo>
                <a:lnTo>
                  <a:pt x="74" y="8"/>
                </a:lnTo>
                <a:lnTo>
                  <a:pt x="70" y="6"/>
                </a:lnTo>
                <a:lnTo>
                  <a:pt x="70" y="6"/>
                </a:lnTo>
                <a:lnTo>
                  <a:pt x="66" y="8"/>
                </a:lnTo>
                <a:lnTo>
                  <a:pt x="66" y="8"/>
                </a:lnTo>
                <a:lnTo>
                  <a:pt x="62" y="8"/>
                </a:lnTo>
                <a:lnTo>
                  <a:pt x="60" y="8"/>
                </a:lnTo>
                <a:lnTo>
                  <a:pt x="60" y="8"/>
                </a:lnTo>
                <a:lnTo>
                  <a:pt x="62" y="10"/>
                </a:lnTo>
                <a:lnTo>
                  <a:pt x="62" y="14"/>
                </a:lnTo>
                <a:lnTo>
                  <a:pt x="62" y="14"/>
                </a:lnTo>
                <a:lnTo>
                  <a:pt x="60" y="14"/>
                </a:lnTo>
                <a:lnTo>
                  <a:pt x="60" y="14"/>
                </a:lnTo>
                <a:lnTo>
                  <a:pt x="60" y="16"/>
                </a:lnTo>
                <a:lnTo>
                  <a:pt x="60" y="16"/>
                </a:lnTo>
                <a:lnTo>
                  <a:pt x="62" y="18"/>
                </a:lnTo>
                <a:lnTo>
                  <a:pt x="64" y="20"/>
                </a:lnTo>
                <a:lnTo>
                  <a:pt x="64" y="20"/>
                </a:lnTo>
                <a:lnTo>
                  <a:pt x="62" y="22"/>
                </a:lnTo>
                <a:lnTo>
                  <a:pt x="62" y="22"/>
                </a:lnTo>
                <a:lnTo>
                  <a:pt x="54" y="22"/>
                </a:lnTo>
                <a:lnTo>
                  <a:pt x="46" y="20"/>
                </a:lnTo>
                <a:lnTo>
                  <a:pt x="46" y="20"/>
                </a:lnTo>
                <a:lnTo>
                  <a:pt x="42" y="18"/>
                </a:lnTo>
                <a:lnTo>
                  <a:pt x="40" y="16"/>
                </a:lnTo>
                <a:lnTo>
                  <a:pt x="40" y="16"/>
                </a:lnTo>
                <a:lnTo>
                  <a:pt x="44" y="14"/>
                </a:lnTo>
                <a:lnTo>
                  <a:pt x="46" y="14"/>
                </a:lnTo>
                <a:lnTo>
                  <a:pt x="46" y="14"/>
                </a:lnTo>
                <a:lnTo>
                  <a:pt x="44" y="12"/>
                </a:lnTo>
                <a:lnTo>
                  <a:pt x="44" y="12"/>
                </a:lnTo>
                <a:lnTo>
                  <a:pt x="40" y="12"/>
                </a:lnTo>
                <a:lnTo>
                  <a:pt x="36" y="16"/>
                </a:lnTo>
                <a:lnTo>
                  <a:pt x="36" y="16"/>
                </a:lnTo>
                <a:lnTo>
                  <a:pt x="32" y="20"/>
                </a:lnTo>
                <a:lnTo>
                  <a:pt x="28" y="24"/>
                </a:lnTo>
                <a:lnTo>
                  <a:pt x="28" y="24"/>
                </a:lnTo>
                <a:lnTo>
                  <a:pt x="24" y="26"/>
                </a:lnTo>
                <a:lnTo>
                  <a:pt x="24" y="26"/>
                </a:lnTo>
                <a:lnTo>
                  <a:pt x="22" y="24"/>
                </a:lnTo>
                <a:lnTo>
                  <a:pt x="20" y="22"/>
                </a:lnTo>
                <a:lnTo>
                  <a:pt x="20" y="22"/>
                </a:lnTo>
                <a:lnTo>
                  <a:pt x="18" y="26"/>
                </a:lnTo>
                <a:lnTo>
                  <a:pt x="18" y="26"/>
                </a:lnTo>
                <a:lnTo>
                  <a:pt x="14" y="26"/>
                </a:lnTo>
                <a:lnTo>
                  <a:pt x="14" y="26"/>
                </a:lnTo>
                <a:lnTo>
                  <a:pt x="12" y="24"/>
                </a:lnTo>
                <a:lnTo>
                  <a:pt x="12" y="24"/>
                </a:lnTo>
                <a:lnTo>
                  <a:pt x="10" y="20"/>
                </a:lnTo>
                <a:lnTo>
                  <a:pt x="10" y="20"/>
                </a:lnTo>
                <a:lnTo>
                  <a:pt x="6" y="16"/>
                </a:lnTo>
                <a:lnTo>
                  <a:pt x="6" y="16"/>
                </a:lnTo>
                <a:lnTo>
                  <a:pt x="4" y="12"/>
                </a:lnTo>
                <a:lnTo>
                  <a:pt x="4" y="12"/>
                </a:lnTo>
                <a:lnTo>
                  <a:pt x="0" y="10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4" y="8"/>
                </a:lnTo>
                <a:lnTo>
                  <a:pt x="6" y="8"/>
                </a:lnTo>
                <a:lnTo>
                  <a:pt x="6" y="8"/>
                </a:lnTo>
                <a:lnTo>
                  <a:pt x="6" y="6"/>
                </a:lnTo>
                <a:lnTo>
                  <a:pt x="6" y="6"/>
                </a:lnTo>
                <a:lnTo>
                  <a:pt x="4" y="4"/>
                </a:lnTo>
                <a:lnTo>
                  <a:pt x="2" y="4"/>
                </a:lnTo>
                <a:lnTo>
                  <a:pt x="2" y="4"/>
                </a:lnTo>
                <a:lnTo>
                  <a:pt x="4" y="2"/>
                </a:lnTo>
                <a:lnTo>
                  <a:pt x="6" y="2"/>
                </a:lnTo>
                <a:lnTo>
                  <a:pt x="6" y="2"/>
                </a:lnTo>
                <a:lnTo>
                  <a:pt x="10" y="0"/>
                </a:lnTo>
                <a:lnTo>
                  <a:pt x="80" y="0"/>
                </a:lnTo>
                <a:lnTo>
                  <a:pt x="80" y="0"/>
                </a:lnTo>
                <a:lnTo>
                  <a:pt x="82" y="2"/>
                </a:lnTo>
                <a:lnTo>
                  <a:pt x="82" y="2"/>
                </a:lnTo>
                <a:lnTo>
                  <a:pt x="82" y="2"/>
                </a:lnTo>
                <a:lnTo>
                  <a:pt x="82" y="2"/>
                </a:lnTo>
                <a:lnTo>
                  <a:pt x="86" y="0"/>
                </a:lnTo>
                <a:lnTo>
                  <a:pt x="86" y="0"/>
                </a:lnTo>
                <a:lnTo>
                  <a:pt x="86" y="0"/>
                </a:lnTo>
                <a:lnTo>
                  <a:pt x="86" y="0"/>
                </a:lnTo>
                <a:lnTo>
                  <a:pt x="88" y="0"/>
                </a:lnTo>
                <a:lnTo>
                  <a:pt x="88" y="0"/>
                </a:lnTo>
                <a:lnTo>
                  <a:pt x="92" y="2"/>
                </a:lnTo>
                <a:lnTo>
                  <a:pt x="92" y="2"/>
                </a:lnTo>
                <a:lnTo>
                  <a:pt x="90" y="4"/>
                </a:lnTo>
                <a:lnTo>
                  <a:pt x="86" y="6"/>
                </a:lnTo>
                <a:lnTo>
                  <a:pt x="86" y="6"/>
                </a:lnTo>
                <a:lnTo>
                  <a:pt x="78" y="6"/>
                </a:lnTo>
                <a:lnTo>
                  <a:pt x="78" y="6"/>
                </a:lnTo>
                <a:lnTo>
                  <a:pt x="76" y="8"/>
                </a:lnTo>
                <a:lnTo>
                  <a:pt x="76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33" name="Freeform 388"/>
          <p:cNvSpPr>
            <a:spLocks noChangeAspect="1"/>
          </p:cNvSpPr>
          <p:nvPr/>
        </p:nvSpPr>
        <p:spPr bwMode="auto">
          <a:xfrm>
            <a:off x="10841745" y="3465567"/>
            <a:ext cx="50835" cy="55071"/>
          </a:xfrm>
          <a:custGeom>
            <a:avLst/>
            <a:gdLst/>
            <a:ahLst/>
            <a:cxnLst>
              <a:cxn ang="0">
                <a:pos x="66" y="16"/>
              </a:cxn>
              <a:cxn ang="0">
                <a:pos x="70" y="22"/>
              </a:cxn>
              <a:cxn ang="0">
                <a:pos x="68" y="24"/>
              </a:cxn>
              <a:cxn ang="0">
                <a:pos x="66" y="20"/>
              </a:cxn>
              <a:cxn ang="0">
                <a:pos x="60" y="18"/>
              </a:cxn>
              <a:cxn ang="0">
                <a:pos x="60" y="20"/>
              </a:cxn>
              <a:cxn ang="0">
                <a:pos x="60" y="26"/>
              </a:cxn>
              <a:cxn ang="0">
                <a:pos x="60" y="36"/>
              </a:cxn>
              <a:cxn ang="0">
                <a:pos x="58" y="46"/>
              </a:cxn>
              <a:cxn ang="0">
                <a:pos x="54" y="54"/>
              </a:cxn>
              <a:cxn ang="0">
                <a:pos x="50" y="56"/>
              </a:cxn>
              <a:cxn ang="0">
                <a:pos x="48" y="64"/>
              </a:cxn>
              <a:cxn ang="0">
                <a:pos x="44" y="66"/>
              </a:cxn>
              <a:cxn ang="0">
                <a:pos x="40" y="64"/>
              </a:cxn>
              <a:cxn ang="0">
                <a:pos x="38" y="64"/>
              </a:cxn>
              <a:cxn ang="0">
                <a:pos x="40" y="68"/>
              </a:cxn>
              <a:cxn ang="0">
                <a:pos x="36" y="68"/>
              </a:cxn>
              <a:cxn ang="0">
                <a:pos x="34" y="66"/>
              </a:cxn>
              <a:cxn ang="0">
                <a:pos x="24" y="62"/>
              </a:cxn>
              <a:cxn ang="0">
                <a:pos x="22" y="64"/>
              </a:cxn>
              <a:cxn ang="0">
                <a:pos x="22" y="66"/>
              </a:cxn>
              <a:cxn ang="0">
                <a:pos x="26" y="70"/>
              </a:cxn>
              <a:cxn ang="0">
                <a:pos x="30" y="74"/>
              </a:cxn>
              <a:cxn ang="0">
                <a:pos x="26" y="74"/>
              </a:cxn>
              <a:cxn ang="0">
                <a:pos x="20" y="70"/>
              </a:cxn>
              <a:cxn ang="0">
                <a:pos x="18" y="64"/>
              </a:cxn>
              <a:cxn ang="0">
                <a:pos x="14" y="58"/>
              </a:cxn>
              <a:cxn ang="0">
                <a:pos x="4" y="40"/>
              </a:cxn>
              <a:cxn ang="0">
                <a:pos x="2" y="32"/>
              </a:cxn>
              <a:cxn ang="0">
                <a:pos x="0" y="16"/>
              </a:cxn>
              <a:cxn ang="0">
                <a:pos x="2" y="10"/>
              </a:cxn>
              <a:cxn ang="0">
                <a:pos x="2" y="8"/>
              </a:cxn>
              <a:cxn ang="0">
                <a:pos x="4" y="6"/>
              </a:cxn>
              <a:cxn ang="0">
                <a:pos x="8" y="8"/>
              </a:cxn>
              <a:cxn ang="0">
                <a:pos x="8" y="4"/>
              </a:cxn>
              <a:cxn ang="0">
                <a:pos x="10" y="2"/>
              </a:cxn>
              <a:cxn ang="0">
                <a:pos x="12" y="0"/>
              </a:cxn>
              <a:cxn ang="0">
                <a:pos x="28" y="2"/>
              </a:cxn>
              <a:cxn ang="0">
                <a:pos x="44" y="8"/>
              </a:cxn>
              <a:cxn ang="0">
                <a:pos x="52" y="14"/>
              </a:cxn>
              <a:cxn ang="0">
                <a:pos x="56" y="12"/>
              </a:cxn>
              <a:cxn ang="0">
                <a:pos x="54" y="10"/>
              </a:cxn>
              <a:cxn ang="0">
                <a:pos x="50" y="6"/>
              </a:cxn>
              <a:cxn ang="0">
                <a:pos x="50" y="4"/>
              </a:cxn>
              <a:cxn ang="0">
                <a:pos x="52" y="6"/>
              </a:cxn>
              <a:cxn ang="0">
                <a:pos x="56" y="10"/>
              </a:cxn>
              <a:cxn ang="0">
                <a:pos x="66" y="16"/>
              </a:cxn>
            </a:cxnLst>
            <a:rect l="0" t="0" r="r" b="b"/>
            <a:pathLst>
              <a:path w="70" h="74">
                <a:moveTo>
                  <a:pt x="66" y="16"/>
                </a:moveTo>
                <a:lnTo>
                  <a:pt x="66" y="16"/>
                </a:lnTo>
                <a:lnTo>
                  <a:pt x="68" y="20"/>
                </a:lnTo>
                <a:lnTo>
                  <a:pt x="70" y="22"/>
                </a:lnTo>
                <a:lnTo>
                  <a:pt x="68" y="24"/>
                </a:lnTo>
                <a:lnTo>
                  <a:pt x="68" y="24"/>
                </a:lnTo>
                <a:lnTo>
                  <a:pt x="68" y="22"/>
                </a:lnTo>
                <a:lnTo>
                  <a:pt x="66" y="20"/>
                </a:lnTo>
                <a:lnTo>
                  <a:pt x="62" y="18"/>
                </a:lnTo>
                <a:lnTo>
                  <a:pt x="60" y="18"/>
                </a:lnTo>
                <a:lnTo>
                  <a:pt x="60" y="18"/>
                </a:lnTo>
                <a:lnTo>
                  <a:pt x="60" y="20"/>
                </a:lnTo>
                <a:lnTo>
                  <a:pt x="60" y="22"/>
                </a:lnTo>
                <a:lnTo>
                  <a:pt x="60" y="26"/>
                </a:lnTo>
                <a:lnTo>
                  <a:pt x="60" y="26"/>
                </a:lnTo>
                <a:lnTo>
                  <a:pt x="60" y="36"/>
                </a:lnTo>
                <a:lnTo>
                  <a:pt x="58" y="46"/>
                </a:lnTo>
                <a:lnTo>
                  <a:pt x="58" y="46"/>
                </a:lnTo>
                <a:lnTo>
                  <a:pt x="54" y="54"/>
                </a:lnTo>
                <a:lnTo>
                  <a:pt x="54" y="54"/>
                </a:lnTo>
                <a:lnTo>
                  <a:pt x="50" y="56"/>
                </a:lnTo>
                <a:lnTo>
                  <a:pt x="50" y="56"/>
                </a:lnTo>
                <a:lnTo>
                  <a:pt x="50" y="60"/>
                </a:lnTo>
                <a:lnTo>
                  <a:pt x="48" y="64"/>
                </a:lnTo>
                <a:lnTo>
                  <a:pt x="48" y="64"/>
                </a:lnTo>
                <a:lnTo>
                  <a:pt x="44" y="66"/>
                </a:lnTo>
                <a:lnTo>
                  <a:pt x="44" y="66"/>
                </a:lnTo>
                <a:lnTo>
                  <a:pt x="40" y="64"/>
                </a:lnTo>
                <a:lnTo>
                  <a:pt x="38" y="64"/>
                </a:lnTo>
                <a:lnTo>
                  <a:pt x="38" y="64"/>
                </a:lnTo>
                <a:lnTo>
                  <a:pt x="38" y="66"/>
                </a:lnTo>
                <a:lnTo>
                  <a:pt x="40" y="68"/>
                </a:lnTo>
                <a:lnTo>
                  <a:pt x="40" y="68"/>
                </a:lnTo>
                <a:lnTo>
                  <a:pt x="36" y="68"/>
                </a:lnTo>
                <a:lnTo>
                  <a:pt x="34" y="66"/>
                </a:lnTo>
                <a:lnTo>
                  <a:pt x="34" y="66"/>
                </a:lnTo>
                <a:lnTo>
                  <a:pt x="30" y="64"/>
                </a:lnTo>
                <a:lnTo>
                  <a:pt x="24" y="62"/>
                </a:lnTo>
                <a:lnTo>
                  <a:pt x="24" y="62"/>
                </a:lnTo>
                <a:lnTo>
                  <a:pt x="22" y="64"/>
                </a:lnTo>
                <a:lnTo>
                  <a:pt x="22" y="64"/>
                </a:lnTo>
                <a:lnTo>
                  <a:pt x="22" y="66"/>
                </a:lnTo>
                <a:lnTo>
                  <a:pt x="26" y="70"/>
                </a:lnTo>
                <a:lnTo>
                  <a:pt x="26" y="70"/>
                </a:lnTo>
                <a:lnTo>
                  <a:pt x="28" y="72"/>
                </a:lnTo>
                <a:lnTo>
                  <a:pt x="30" y="74"/>
                </a:lnTo>
                <a:lnTo>
                  <a:pt x="30" y="74"/>
                </a:lnTo>
                <a:lnTo>
                  <a:pt x="26" y="74"/>
                </a:lnTo>
                <a:lnTo>
                  <a:pt x="24" y="74"/>
                </a:lnTo>
                <a:lnTo>
                  <a:pt x="20" y="70"/>
                </a:lnTo>
                <a:lnTo>
                  <a:pt x="20" y="70"/>
                </a:lnTo>
                <a:lnTo>
                  <a:pt x="18" y="64"/>
                </a:lnTo>
                <a:lnTo>
                  <a:pt x="18" y="64"/>
                </a:lnTo>
                <a:lnTo>
                  <a:pt x="14" y="58"/>
                </a:lnTo>
                <a:lnTo>
                  <a:pt x="14" y="58"/>
                </a:lnTo>
                <a:lnTo>
                  <a:pt x="4" y="40"/>
                </a:lnTo>
                <a:lnTo>
                  <a:pt x="4" y="40"/>
                </a:lnTo>
                <a:lnTo>
                  <a:pt x="2" y="32"/>
                </a:lnTo>
                <a:lnTo>
                  <a:pt x="2" y="32"/>
                </a:lnTo>
                <a:lnTo>
                  <a:pt x="0" y="16"/>
                </a:lnTo>
                <a:lnTo>
                  <a:pt x="0" y="16"/>
                </a:lnTo>
                <a:lnTo>
                  <a:pt x="2" y="10"/>
                </a:lnTo>
                <a:lnTo>
                  <a:pt x="2" y="10"/>
                </a:lnTo>
                <a:lnTo>
                  <a:pt x="2" y="8"/>
                </a:lnTo>
                <a:lnTo>
                  <a:pt x="2" y="8"/>
                </a:lnTo>
                <a:lnTo>
                  <a:pt x="4" y="6"/>
                </a:lnTo>
                <a:lnTo>
                  <a:pt x="4" y="6"/>
                </a:lnTo>
                <a:lnTo>
                  <a:pt x="8" y="8"/>
                </a:lnTo>
                <a:lnTo>
                  <a:pt x="8" y="8"/>
                </a:lnTo>
                <a:lnTo>
                  <a:pt x="8" y="4"/>
                </a:lnTo>
                <a:lnTo>
                  <a:pt x="10" y="2"/>
                </a:lnTo>
                <a:lnTo>
                  <a:pt x="10" y="2"/>
                </a:lnTo>
                <a:lnTo>
                  <a:pt x="12" y="0"/>
                </a:lnTo>
                <a:lnTo>
                  <a:pt x="12" y="0"/>
                </a:lnTo>
                <a:lnTo>
                  <a:pt x="20" y="0"/>
                </a:lnTo>
                <a:lnTo>
                  <a:pt x="28" y="2"/>
                </a:lnTo>
                <a:lnTo>
                  <a:pt x="44" y="8"/>
                </a:lnTo>
                <a:lnTo>
                  <a:pt x="44" y="8"/>
                </a:lnTo>
                <a:lnTo>
                  <a:pt x="48" y="12"/>
                </a:lnTo>
                <a:lnTo>
                  <a:pt x="52" y="14"/>
                </a:lnTo>
                <a:lnTo>
                  <a:pt x="52" y="14"/>
                </a:lnTo>
                <a:lnTo>
                  <a:pt x="56" y="12"/>
                </a:lnTo>
                <a:lnTo>
                  <a:pt x="56" y="12"/>
                </a:lnTo>
                <a:lnTo>
                  <a:pt x="54" y="10"/>
                </a:lnTo>
                <a:lnTo>
                  <a:pt x="52" y="8"/>
                </a:lnTo>
                <a:lnTo>
                  <a:pt x="50" y="6"/>
                </a:lnTo>
                <a:lnTo>
                  <a:pt x="50" y="4"/>
                </a:lnTo>
                <a:lnTo>
                  <a:pt x="50" y="4"/>
                </a:lnTo>
                <a:lnTo>
                  <a:pt x="50" y="4"/>
                </a:lnTo>
                <a:lnTo>
                  <a:pt x="52" y="6"/>
                </a:lnTo>
                <a:lnTo>
                  <a:pt x="56" y="10"/>
                </a:lnTo>
                <a:lnTo>
                  <a:pt x="56" y="10"/>
                </a:lnTo>
                <a:lnTo>
                  <a:pt x="66" y="16"/>
                </a:lnTo>
                <a:lnTo>
                  <a:pt x="66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134" name="Freeform 389"/>
          <p:cNvSpPr>
            <a:spLocks noChangeAspect="1"/>
          </p:cNvSpPr>
          <p:nvPr/>
        </p:nvSpPr>
        <p:spPr bwMode="auto">
          <a:xfrm>
            <a:off x="10247294" y="2918784"/>
            <a:ext cx="1124711" cy="1844865"/>
          </a:xfrm>
          <a:custGeom>
            <a:avLst/>
            <a:gdLst/>
            <a:ahLst/>
            <a:cxnLst>
              <a:cxn ang="0">
                <a:pos x="1390" y="2512"/>
              </a:cxn>
              <a:cxn ang="0">
                <a:pos x="1170" y="2536"/>
              </a:cxn>
              <a:cxn ang="0">
                <a:pos x="958" y="2454"/>
              </a:cxn>
              <a:cxn ang="0">
                <a:pos x="1038" y="2342"/>
              </a:cxn>
              <a:cxn ang="0">
                <a:pos x="1026" y="2270"/>
              </a:cxn>
              <a:cxn ang="0">
                <a:pos x="1000" y="2242"/>
              </a:cxn>
              <a:cxn ang="0">
                <a:pos x="1068" y="2112"/>
              </a:cxn>
              <a:cxn ang="0">
                <a:pos x="1054" y="2022"/>
              </a:cxn>
              <a:cxn ang="0">
                <a:pos x="934" y="1986"/>
              </a:cxn>
              <a:cxn ang="0">
                <a:pos x="802" y="1986"/>
              </a:cxn>
              <a:cxn ang="0">
                <a:pos x="664" y="1928"/>
              </a:cxn>
              <a:cxn ang="0">
                <a:pos x="582" y="1852"/>
              </a:cxn>
              <a:cxn ang="0">
                <a:pos x="486" y="1838"/>
              </a:cxn>
              <a:cxn ang="0">
                <a:pos x="528" y="1762"/>
              </a:cxn>
              <a:cxn ang="0">
                <a:pos x="444" y="1702"/>
              </a:cxn>
              <a:cxn ang="0">
                <a:pos x="362" y="1566"/>
              </a:cxn>
              <a:cxn ang="0">
                <a:pos x="242" y="1562"/>
              </a:cxn>
              <a:cxn ang="0">
                <a:pos x="182" y="1444"/>
              </a:cxn>
              <a:cxn ang="0">
                <a:pos x="166" y="1382"/>
              </a:cxn>
              <a:cxn ang="0">
                <a:pos x="178" y="1264"/>
              </a:cxn>
              <a:cxn ang="0">
                <a:pos x="202" y="1210"/>
              </a:cxn>
              <a:cxn ang="0">
                <a:pos x="172" y="1176"/>
              </a:cxn>
              <a:cxn ang="0">
                <a:pos x="136" y="1148"/>
              </a:cxn>
              <a:cxn ang="0">
                <a:pos x="178" y="870"/>
              </a:cxn>
              <a:cxn ang="0">
                <a:pos x="122" y="730"/>
              </a:cxn>
              <a:cxn ang="0">
                <a:pos x="78" y="524"/>
              </a:cxn>
              <a:cxn ang="0">
                <a:pos x="22" y="402"/>
              </a:cxn>
              <a:cxn ang="0">
                <a:pos x="80" y="348"/>
              </a:cxn>
              <a:cxn ang="0">
                <a:pos x="128" y="330"/>
              </a:cxn>
              <a:cxn ang="0">
                <a:pos x="116" y="358"/>
              </a:cxn>
              <a:cxn ang="0">
                <a:pos x="164" y="362"/>
              </a:cxn>
              <a:cxn ang="0">
                <a:pos x="338" y="398"/>
              </a:cxn>
              <a:cxn ang="0">
                <a:pos x="392" y="404"/>
              </a:cxn>
              <a:cxn ang="0">
                <a:pos x="482" y="464"/>
              </a:cxn>
              <a:cxn ang="0">
                <a:pos x="308" y="586"/>
              </a:cxn>
              <a:cxn ang="0">
                <a:pos x="228" y="568"/>
              </a:cxn>
              <a:cxn ang="0">
                <a:pos x="196" y="590"/>
              </a:cxn>
              <a:cxn ang="0">
                <a:pos x="306" y="678"/>
              </a:cxn>
              <a:cxn ang="0">
                <a:pos x="356" y="766"/>
              </a:cxn>
              <a:cxn ang="0">
                <a:pos x="478" y="772"/>
              </a:cxn>
              <a:cxn ang="0">
                <a:pos x="396" y="702"/>
              </a:cxn>
              <a:cxn ang="0">
                <a:pos x="464" y="696"/>
              </a:cxn>
              <a:cxn ang="0">
                <a:pos x="556" y="682"/>
              </a:cxn>
              <a:cxn ang="0">
                <a:pos x="536" y="518"/>
              </a:cxn>
              <a:cxn ang="0">
                <a:pos x="622" y="530"/>
              </a:cxn>
              <a:cxn ang="0">
                <a:pos x="552" y="414"/>
              </a:cxn>
              <a:cxn ang="0">
                <a:pos x="568" y="306"/>
              </a:cxn>
              <a:cxn ang="0">
                <a:pos x="586" y="388"/>
              </a:cxn>
              <a:cxn ang="0">
                <a:pos x="674" y="418"/>
              </a:cxn>
              <a:cxn ang="0">
                <a:pos x="692" y="314"/>
              </a:cxn>
              <a:cxn ang="0">
                <a:pos x="756" y="204"/>
              </a:cxn>
              <a:cxn ang="0">
                <a:pos x="774" y="154"/>
              </a:cxn>
              <a:cxn ang="0">
                <a:pos x="804" y="194"/>
              </a:cxn>
              <a:cxn ang="0">
                <a:pos x="858" y="144"/>
              </a:cxn>
              <a:cxn ang="0">
                <a:pos x="924" y="88"/>
              </a:cxn>
              <a:cxn ang="0">
                <a:pos x="944" y="38"/>
              </a:cxn>
              <a:cxn ang="0">
                <a:pos x="1302" y="16"/>
              </a:cxn>
              <a:cxn ang="0">
                <a:pos x="1536" y="1570"/>
              </a:cxn>
              <a:cxn ang="0">
                <a:pos x="1474" y="1694"/>
              </a:cxn>
              <a:cxn ang="0">
                <a:pos x="1410" y="1762"/>
              </a:cxn>
              <a:cxn ang="0">
                <a:pos x="1426" y="1906"/>
              </a:cxn>
              <a:cxn ang="0">
                <a:pos x="1502" y="1992"/>
              </a:cxn>
            </a:cxnLst>
            <a:rect l="0" t="0" r="r" b="b"/>
            <a:pathLst>
              <a:path w="1552" h="2548">
                <a:moveTo>
                  <a:pt x="1552" y="1986"/>
                </a:moveTo>
                <a:lnTo>
                  <a:pt x="1552" y="2498"/>
                </a:lnTo>
                <a:lnTo>
                  <a:pt x="1552" y="2498"/>
                </a:lnTo>
                <a:lnTo>
                  <a:pt x="1544" y="2500"/>
                </a:lnTo>
                <a:lnTo>
                  <a:pt x="1534" y="2502"/>
                </a:lnTo>
                <a:lnTo>
                  <a:pt x="1534" y="2502"/>
                </a:lnTo>
                <a:lnTo>
                  <a:pt x="1530" y="2506"/>
                </a:lnTo>
                <a:lnTo>
                  <a:pt x="1526" y="2508"/>
                </a:lnTo>
                <a:lnTo>
                  <a:pt x="1526" y="2508"/>
                </a:lnTo>
                <a:lnTo>
                  <a:pt x="1522" y="2506"/>
                </a:lnTo>
                <a:lnTo>
                  <a:pt x="1518" y="2504"/>
                </a:lnTo>
                <a:lnTo>
                  <a:pt x="1518" y="2504"/>
                </a:lnTo>
                <a:lnTo>
                  <a:pt x="1514" y="2506"/>
                </a:lnTo>
                <a:lnTo>
                  <a:pt x="1510" y="2508"/>
                </a:lnTo>
                <a:lnTo>
                  <a:pt x="1510" y="2508"/>
                </a:lnTo>
                <a:lnTo>
                  <a:pt x="1496" y="2522"/>
                </a:lnTo>
                <a:lnTo>
                  <a:pt x="1496" y="2522"/>
                </a:lnTo>
                <a:lnTo>
                  <a:pt x="1490" y="2530"/>
                </a:lnTo>
                <a:lnTo>
                  <a:pt x="1490" y="2530"/>
                </a:lnTo>
                <a:lnTo>
                  <a:pt x="1486" y="2534"/>
                </a:lnTo>
                <a:lnTo>
                  <a:pt x="1482" y="2536"/>
                </a:lnTo>
                <a:lnTo>
                  <a:pt x="1482" y="2536"/>
                </a:lnTo>
                <a:lnTo>
                  <a:pt x="1476" y="2536"/>
                </a:lnTo>
                <a:lnTo>
                  <a:pt x="1472" y="2536"/>
                </a:lnTo>
                <a:lnTo>
                  <a:pt x="1472" y="2536"/>
                </a:lnTo>
                <a:lnTo>
                  <a:pt x="1468" y="2532"/>
                </a:lnTo>
                <a:lnTo>
                  <a:pt x="1466" y="2528"/>
                </a:lnTo>
                <a:lnTo>
                  <a:pt x="1466" y="2528"/>
                </a:lnTo>
                <a:lnTo>
                  <a:pt x="1454" y="2524"/>
                </a:lnTo>
                <a:lnTo>
                  <a:pt x="1440" y="2522"/>
                </a:lnTo>
                <a:lnTo>
                  <a:pt x="1426" y="2520"/>
                </a:lnTo>
                <a:lnTo>
                  <a:pt x="1414" y="2516"/>
                </a:lnTo>
                <a:lnTo>
                  <a:pt x="1414" y="2516"/>
                </a:lnTo>
                <a:lnTo>
                  <a:pt x="1408" y="2512"/>
                </a:lnTo>
                <a:lnTo>
                  <a:pt x="1408" y="2512"/>
                </a:lnTo>
                <a:lnTo>
                  <a:pt x="1398" y="2510"/>
                </a:lnTo>
                <a:lnTo>
                  <a:pt x="1398" y="2510"/>
                </a:lnTo>
                <a:lnTo>
                  <a:pt x="1390" y="2512"/>
                </a:lnTo>
                <a:lnTo>
                  <a:pt x="1380" y="2516"/>
                </a:lnTo>
                <a:lnTo>
                  <a:pt x="1380" y="2516"/>
                </a:lnTo>
                <a:lnTo>
                  <a:pt x="1370" y="2516"/>
                </a:lnTo>
                <a:lnTo>
                  <a:pt x="1360" y="2516"/>
                </a:lnTo>
                <a:lnTo>
                  <a:pt x="1360" y="2516"/>
                </a:lnTo>
                <a:lnTo>
                  <a:pt x="1348" y="2524"/>
                </a:lnTo>
                <a:lnTo>
                  <a:pt x="1334" y="2530"/>
                </a:lnTo>
                <a:lnTo>
                  <a:pt x="1334" y="2530"/>
                </a:lnTo>
                <a:lnTo>
                  <a:pt x="1324" y="2532"/>
                </a:lnTo>
                <a:lnTo>
                  <a:pt x="1324" y="2532"/>
                </a:lnTo>
                <a:lnTo>
                  <a:pt x="1310" y="2530"/>
                </a:lnTo>
                <a:lnTo>
                  <a:pt x="1294" y="2530"/>
                </a:lnTo>
                <a:lnTo>
                  <a:pt x="1294" y="2530"/>
                </a:lnTo>
                <a:lnTo>
                  <a:pt x="1286" y="2530"/>
                </a:lnTo>
                <a:lnTo>
                  <a:pt x="1276" y="2532"/>
                </a:lnTo>
                <a:lnTo>
                  <a:pt x="1276" y="2532"/>
                </a:lnTo>
                <a:lnTo>
                  <a:pt x="1266" y="2528"/>
                </a:lnTo>
                <a:lnTo>
                  <a:pt x="1266" y="2528"/>
                </a:lnTo>
                <a:lnTo>
                  <a:pt x="1258" y="2526"/>
                </a:lnTo>
                <a:lnTo>
                  <a:pt x="1248" y="2528"/>
                </a:lnTo>
                <a:lnTo>
                  <a:pt x="1248" y="2528"/>
                </a:lnTo>
                <a:lnTo>
                  <a:pt x="1238" y="2532"/>
                </a:lnTo>
                <a:lnTo>
                  <a:pt x="1238" y="2532"/>
                </a:lnTo>
                <a:lnTo>
                  <a:pt x="1230" y="2532"/>
                </a:lnTo>
                <a:lnTo>
                  <a:pt x="1230" y="2532"/>
                </a:lnTo>
                <a:lnTo>
                  <a:pt x="1220" y="2536"/>
                </a:lnTo>
                <a:lnTo>
                  <a:pt x="1220" y="2536"/>
                </a:lnTo>
                <a:lnTo>
                  <a:pt x="1212" y="2542"/>
                </a:lnTo>
                <a:lnTo>
                  <a:pt x="1208" y="2546"/>
                </a:lnTo>
                <a:lnTo>
                  <a:pt x="1204" y="2548"/>
                </a:lnTo>
                <a:lnTo>
                  <a:pt x="1204" y="2548"/>
                </a:lnTo>
                <a:lnTo>
                  <a:pt x="1200" y="2546"/>
                </a:lnTo>
                <a:lnTo>
                  <a:pt x="1196" y="2544"/>
                </a:lnTo>
                <a:lnTo>
                  <a:pt x="1186" y="2538"/>
                </a:lnTo>
                <a:lnTo>
                  <a:pt x="1186" y="2538"/>
                </a:lnTo>
                <a:lnTo>
                  <a:pt x="1176" y="2538"/>
                </a:lnTo>
                <a:lnTo>
                  <a:pt x="1176" y="2538"/>
                </a:lnTo>
                <a:lnTo>
                  <a:pt x="1170" y="2536"/>
                </a:lnTo>
                <a:lnTo>
                  <a:pt x="1166" y="2532"/>
                </a:lnTo>
                <a:lnTo>
                  <a:pt x="1166" y="2532"/>
                </a:lnTo>
                <a:lnTo>
                  <a:pt x="1152" y="2520"/>
                </a:lnTo>
                <a:lnTo>
                  <a:pt x="1152" y="2520"/>
                </a:lnTo>
                <a:lnTo>
                  <a:pt x="1136" y="2510"/>
                </a:lnTo>
                <a:lnTo>
                  <a:pt x="1118" y="2504"/>
                </a:lnTo>
                <a:lnTo>
                  <a:pt x="1118" y="2504"/>
                </a:lnTo>
                <a:lnTo>
                  <a:pt x="1104" y="2502"/>
                </a:lnTo>
                <a:lnTo>
                  <a:pt x="1090" y="2500"/>
                </a:lnTo>
                <a:lnTo>
                  <a:pt x="1074" y="2498"/>
                </a:lnTo>
                <a:lnTo>
                  <a:pt x="1062" y="2496"/>
                </a:lnTo>
                <a:lnTo>
                  <a:pt x="1062" y="2496"/>
                </a:lnTo>
                <a:lnTo>
                  <a:pt x="1050" y="2492"/>
                </a:lnTo>
                <a:lnTo>
                  <a:pt x="1040" y="2486"/>
                </a:lnTo>
                <a:lnTo>
                  <a:pt x="1040" y="2486"/>
                </a:lnTo>
                <a:lnTo>
                  <a:pt x="1036" y="2482"/>
                </a:lnTo>
                <a:lnTo>
                  <a:pt x="1034" y="2480"/>
                </a:lnTo>
                <a:lnTo>
                  <a:pt x="1032" y="2480"/>
                </a:lnTo>
                <a:lnTo>
                  <a:pt x="1032" y="2480"/>
                </a:lnTo>
                <a:lnTo>
                  <a:pt x="1030" y="2484"/>
                </a:lnTo>
                <a:lnTo>
                  <a:pt x="1028" y="2486"/>
                </a:lnTo>
                <a:lnTo>
                  <a:pt x="1028" y="2486"/>
                </a:lnTo>
                <a:lnTo>
                  <a:pt x="1024" y="2488"/>
                </a:lnTo>
                <a:lnTo>
                  <a:pt x="1016" y="2488"/>
                </a:lnTo>
                <a:lnTo>
                  <a:pt x="1016" y="2488"/>
                </a:lnTo>
                <a:lnTo>
                  <a:pt x="1010" y="2484"/>
                </a:lnTo>
                <a:lnTo>
                  <a:pt x="1002" y="2478"/>
                </a:lnTo>
                <a:lnTo>
                  <a:pt x="1002" y="2478"/>
                </a:lnTo>
                <a:lnTo>
                  <a:pt x="996" y="2472"/>
                </a:lnTo>
                <a:lnTo>
                  <a:pt x="992" y="2464"/>
                </a:lnTo>
                <a:lnTo>
                  <a:pt x="992" y="2464"/>
                </a:lnTo>
                <a:lnTo>
                  <a:pt x="984" y="2460"/>
                </a:lnTo>
                <a:lnTo>
                  <a:pt x="974" y="2456"/>
                </a:lnTo>
                <a:lnTo>
                  <a:pt x="974" y="2456"/>
                </a:lnTo>
                <a:lnTo>
                  <a:pt x="966" y="2456"/>
                </a:lnTo>
                <a:lnTo>
                  <a:pt x="960" y="2456"/>
                </a:lnTo>
                <a:lnTo>
                  <a:pt x="958" y="2454"/>
                </a:lnTo>
                <a:lnTo>
                  <a:pt x="958" y="2454"/>
                </a:lnTo>
                <a:lnTo>
                  <a:pt x="960" y="2452"/>
                </a:lnTo>
                <a:lnTo>
                  <a:pt x="962" y="2450"/>
                </a:lnTo>
                <a:lnTo>
                  <a:pt x="966" y="2448"/>
                </a:lnTo>
                <a:lnTo>
                  <a:pt x="968" y="2446"/>
                </a:lnTo>
                <a:lnTo>
                  <a:pt x="968" y="2446"/>
                </a:lnTo>
                <a:lnTo>
                  <a:pt x="966" y="2442"/>
                </a:lnTo>
                <a:lnTo>
                  <a:pt x="966" y="2438"/>
                </a:lnTo>
                <a:lnTo>
                  <a:pt x="966" y="2438"/>
                </a:lnTo>
                <a:lnTo>
                  <a:pt x="966" y="2434"/>
                </a:lnTo>
                <a:lnTo>
                  <a:pt x="968" y="2432"/>
                </a:lnTo>
                <a:lnTo>
                  <a:pt x="968" y="2432"/>
                </a:lnTo>
                <a:lnTo>
                  <a:pt x="972" y="2430"/>
                </a:lnTo>
                <a:lnTo>
                  <a:pt x="976" y="2430"/>
                </a:lnTo>
                <a:lnTo>
                  <a:pt x="986" y="2428"/>
                </a:lnTo>
                <a:lnTo>
                  <a:pt x="986" y="2428"/>
                </a:lnTo>
                <a:lnTo>
                  <a:pt x="994" y="2428"/>
                </a:lnTo>
                <a:lnTo>
                  <a:pt x="1000" y="2424"/>
                </a:lnTo>
                <a:lnTo>
                  <a:pt x="1000" y="2424"/>
                </a:lnTo>
                <a:lnTo>
                  <a:pt x="1002" y="2418"/>
                </a:lnTo>
                <a:lnTo>
                  <a:pt x="1004" y="2412"/>
                </a:lnTo>
                <a:lnTo>
                  <a:pt x="1006" y="2400"/>
                </a:lnTo>
                <a:lnTo>
                  <a:pt x="1006" y="2400"/>
                </a:lnTo>
                <a:lnTo>
                  <a:pt x="1012" y="2382"/>
                </a:lnTo>
                <a:lnTo>
                  <a:pt x="1012" y="2382"/>
                </a:lnTo>
                <a:lnTo>
                  <a:pt x="1014" y="2368"/>
                </a:lnTo>
                <a:lnTo>
                  <a:pt x="1016" y="2362"/>
                </a:lnTo>
                <a:lnTo>
                  <a:pt x="1018" y="2356"/>
                </a:lnTo>
                <a:lnTo>
                  <a:pt x="1018" y="2356"/>
                </a:lnTo>
                <a:lnTo>
                  <a:pt x="1022" y="2356"/>
                </a:lnTo>
                <a:lnTo>
                  <a:pt x="1026" y="2356"/>
                </a:lnTo>
                <a:lnTo>
                  <a:pt x="1026" y="2356"/>
                </a:lnTo>
                <a:lnTo>
                  <a:pt x="1028" y="2352"/>
                </a:lnTo>
                <a:lnTo>
                  <a:pt x="1028" y="2348"/>
                </a:lnTo>
                <a:lnTo>
                  <a:pt x="1028" y="2344"/>
                </a:lnTo>
                <a:lnTo>
                  <a:pt x="1030" y="2342"/>
                </a:lnTo>
                <a:lnTo>
                  <a:pt x="1030" y="2342"/>
                </a:lnTo>
                <a:lnTo>
                  <a:pt x="1032" y="2340"/>
                </a:lnTo>
                <a:lnTo>
                  <a:pt x="1038" y="2342"/>
                </a:lnTo>
                <a:lnTo>
                  <a:pt x="1042" y="2342"/>
                </a:lnTo>
                <a:lnTo>
                  <a:pt x="1046" y="2342"/>
                </a:lnTo>
                <a:lnTo>
                  <a:pt x="1046" y="2342"/>
                </a:lnTo>
                <a:lnTo>
                  <a:pt x="1048" y="2338"/>
                </a:lnTo>
                <a:lnTo>
                  <a:pt x="1048" y="2338"/>
                </a:lnTo>
                <a:lnTo>
                  <a:pt x="1046" y="2336"/>
                </a:lnTo>
                <a:lnTo>
                  <a:pt x="1042" y="2334"/>
                </a:lnTo>
                <a:lnTo>
                  <a:pt x="1034" y="2332"/>
                </a:lnTo>
                <a:lnTo>
                  <a:pt x="1034" y="2332"/>
                </a:lnTo>
                <a:lnTo>
                  <a:pt x="1026" y="2326"/>
                </a:lnTo>
                <a:lnTo>
                  <a:pt x="1020" y="2320"/>
                </a:lnTo>
                <a:lnTo>
                  <a:pt x="1020" y="2320"/>
                </a:lnTo>
                <a:lnTo>
                  <a:pt x="1012" y="2318"/>
                </a:lnTo>
                <a:lnTo>
                  <a:pt x="1004" y="2318"/>
                </a:lnTo>
                <a:lnTo>
                  <a:pt x="1004" y="2318"/>
                </a:lnTo>
                <a:lnTo>
                  <a:pt x="996" y="2316"/>
                </a:lnTo>
                <a:lnTo>
                  <a:pt x="990" y="2312"/>
                </a:lnTo>
                <a:lnTo>
                  <a:pt x="990" y="2312"/>
                </a:lnTo>
                <a:lnTo>
                  <a:pt x="990" y="2306"/>
                </a:lnTo>
                <a:lnTo>
                  <a:pt x="990" y="2300"/>
                </a:lnTo>
                <a:lnTo>
                  <a:pt x="990" y="2300"/>
                </a:lnTo>
                <a:lnTo>
                  <a:pt x="996" y="2296"/>
                </a:lnTo>
                <a:lnTo>
                  <a:pt x="1002" y="2292"/>
                </a:lnTo>
                <a:lnTo>
                  <a:pt x="1016" y="2288"/>
                </a:lnTo>
                <a:lnTo>
                  <a:pt x="1016" y="2288"/>
                </a:lnTo>
                <a:lnTo>
                  <a:pt x="1024" y="2288"/>
                </a:lnTo>
                <a:lnTo>
                  <a:pt x="1028" y="2288"/>
                </a:lnTo>
                <a:lnTo>
                  <a:pt x="1028" y="2288"/>
                </a:lnTo>
                <a:lnTo>
                  <a:pt x="1032" y="2286"/>
                </a:lnTo>
                <a:lnTo>
                  <a:pt x="1034" y="2282"/>
                </a:lnTo>
                <a:lnTo>
                  <a:pt x="1034" y="2282"/>
                </a:lnTo>
                <a:lnTo>
                  <a:pt x="1030" y="2280"/>
                </a:lnTo>
                <a:lnTo>
                  <a:pt x="1026" y="2278"/>
                </a:lnTo>
                <a:lnTo>
                  <a:pt x="1026" y="2278"/>
                </a:lnTo>
                <a:lnTo>
                  <a:pt x="1026" y="2276"/>
                </a:lnTo>
                <a:lnTo>
                  <a:pt x="1024" y="2272"/>
                </a:lnTo>
                <a:lnTo>
                  <a:pt x="1024" y="2272"/>
                </a:lnTo>
                <a:lnTo>
                  <a:pt x="1026" y="2270"/>
                </a:lnTo>
                <a:lnTo>
                  <a:pt x="1030" y="2268"/>
                </a:lnTo>
                <a:lnTo>
                  <a:pt x="1036" y="2264"/>
                </a:lnTo>
                <a:lnTo>
                  <a:pt x="1036" y="2264"/>
                </a:lnTo>
                <a:lnTo>
                  <a:pt x="1050" y="2248"/>
                </a:lnTo>
                <a:lnTo>
                  <a:pt x="1050" y="2248"/>
                </a:lnTo>
                <a:lnTo>
                  <a:pt x="1060" y="2238"/>
                </a:lnTo>
                <a:lnTo>
                  <a:pt x="1060" y="2238"/>
                </a:lnTo>
                <a:lnTo>
                  <a:pt x="1066" y="2238"/>
                </a:lnTo>
                <a:lnTo>
                  <a:pt x="1070" y="2236"/>
                </a:lnTo>
                <a:lnTo>
                  <a:pt x="1070" y="2236"/>
                </a:lnTo>
                <a:lnTo>
                  <a:pt x="1072" y="2230"/>
                </a:lnTo>
                <a:lnTo>
                  <a:pt x="1072" y="2230"/>
                </a:lnTo>
                <a:lnTo>
                  <a:pt x="1066" y="2228"/>
                </a:lnTo>
                <a:lnTo>
                  <a:pt x="1066" y="2228"/>
                </a:lnTo>
                <a:lnTo>
                  <a:pt x="1062" y="2228"/>
                </a:lnTo>
                <a:lnTo>
                  <a:pt x="1058" y="2228"/>
                </a:lnTo>
                <a:lnTo>
                  <a:pt x="1058" y="2228"/>
                </a:lnTo>
                <a:lnTo>
                  <a:pt x="1058" y="2226"/>
                </a:lnTo>
                <a:lnTo>
                  <a:pt x="1056" y="2222"/>
                </a:lnTo>
                <a:lnTo>
                  <a:pt x="1056" y="2222"/>
                </a:lnTo>
                <a:lnTo>
                  <a:pt x="1052" y="2220"/>
                </a:lnTo>
                <a:lnTo>
                  <a:pt x="1048" y="2222"/>
                </a:lnTo>
                <a:lnTo>
                  <a:pt x="1048" y="2222"/>
                </a:lnTo>
                <a:lnTo>
                  <a:pt x="1040" y="2224"/>
                </a:lnTo>
                <a:lnTo>
                  <a:pt x="1034" y="2230"/>
                </a:lnTo>
                <a:lnTo>
                  <a:pt x="1034" y="2230"/>
                </a:lnTo>
                <a:lnTo>
                  <a:pt x="1032" y="2234"/>
                </a:lnTo>
                <a:lnTo>
                  <a:pt x="1028" y="2238"/>
                </a:lnTo>
                <a:lnTo>
                  <a:pt x="1028" y="2238"/>
                </a:lnTo>
                <a:lnTo>
                  <a:pt x="1024" y="2238"/>
                </a:lnTo>
                <a:lnTo>
                  <a:pt x="1018" y="2238"/>
                </a:lnTo>
                <a:lnTo>
                  <a:pt x="1018" y="2238"/>
                </a:lnTo>
                <a:lnTo>
                  <a:pt x="1012" y="2244"/>
                </a:lnTo>
                <a:lnTo>
                  <a:pt x="1008" y="2248"/>
                </a:lnTo>
                <a:lnTo>
                  <a:pt x="1004" y="2248"/>
                </a:lnTo>
                <a:lnTo>
                  <a:pt x="1004" y="2248"/>
                </a:lnTo>
                <a:lnTo>
                  <a:pt x="1002" y="2246"/>
                </a:lnTo>
                <a:lnTo>
                  <a:pt x="1000" y="2242"/>
                </a:lnTo>
                <a:lnTo>
                  <a:pt x="998" y="2232"/>
                </a:lnTo>
                <a:lnTo>
                  <a:pt x="998" y="2232"/>
                </a:lnTo>
                <a:lnTo>
                  <a:pt x="996" y="2222"/>
                </a:lnTo>
                <a:lnTo>
                  <a:pt x="996" y="2222"/>
                </a:lnTo>
                <a:lnTo>
                  <a:pt x="996" y="2214"/>
                </a:lnTo>
                <a:lnTo>
                  <a:pt x="998" y="2204"/>
                </a:lnTo>
                <a:lnTo>
                  <a:pt x="998" y="2204"/>
                </a:lnTo>
                <a:lnTo>
                  <a:pt x="1000" y="2202"/>
                </a:lnTo>
                <a:lnTo>
                  <a:pt x="1004" y="2198"/>
                </a:lnTo>
                <a:lnTo>
                  <a:pt x="1012" y="2192"/>
                </a:lnTo>
                <a:lnTo>
                  <a:pt x="1012" y="2192"/>
                </a:lnTo>
                <a:lnTo>
                  <a:pt x="1014" y="2184"/>
                </a:lnTo>
                <a:lnTo>
                  <a:pt x="1016" y="2174"/>
                </a:lnTo>
                <a:lnTo>
                  <a:pt x="1016" y="2174"/>
                </a:lnTo>
                <a:lnTo>
                  <a:pt x="1018" y="2170"/>
                </a:lnTo>
                <a:lnTo>
                  <a:pt x="1022" y="2166"/>
                </a:lnTo>
                <a:lnTo>
                  <a:pt x="1022" y="2166"/>
                </a:lnTo>
                <a:lnTo>
                  <a:pt x="1026" y="2166"/>
                </a:lnTo>
                <a:lnTo>
                  <a:pt x="1030" y="2168"/>
                </a:lnTo>
                <a:lnTo>
                  <a:pt x="1036" y="2170"/>
                </a:lnTo>
                <a:lnTo>
                  <a:pt x="1040" y="2170"/>
                </a:lnTo>
                <a:lnTo>
                  <a:pt x="1040" y="2170"/>
                </a:lnTo>
                <a:lnTo>
                  <a:pt x="1044" y="2168"/>
                </a:lnTo>
                <a:lnTo>
                  <a:pt x="1048" y="2166"/>
                </a:lnTo>
                <a:lnTo>
                  <a:pt x="1048" y="2166"/>
                </a:lnTo>
                <a:lnTo>
                  <a:pt x="1056" y="2166"/>
                </a:lnTo>
                <a:lnTo>
                  <a:pt x="1064" y="2164"/>
                </a:lnTo>
                <a:lnTo>
                  <a:pt x="1064" y="2164"/>
                </a:lnTo>
                <a:lnTo>
                  <a:pt x="1068" y="2162"/>
                </a:lnTo>
                <a:lnTo>
                  <a:pt x="1072" y="2158"/>
                </a:lnTo>
                <a:lnTo>
                  <a:pt x="1072" y="2158"/>
                </a:lnTo>
                <a:lnTo>
                  <a:pt x="1072" y="2152"/>
                </a:lnTo>
                <a:lnTo>
                  <a:pt x="1072" y="2144"/>
                </a:lnTo>
                <a:lnTo>
                  <a:pt x="1070" y="2130"/>
                </a:lnTo>
                <a:lnTo>
                  <a:pt x="1070" y="2130"/>
                </a:lnTo>
                <a:lnTo>
                  <a:pt x="1070" y="2120"/>
                </a:lnTo>
                <a:lnTo>
                  <a:pt x="1070" y="2116"/>
                </a:lnTo>
                <a:lnTo>
                  <a:pt x="1068" y="2112"/>
                </a:lnTo>
                <a:lnTo>
                  <a:pt x="1068" y="2112"/>
                </a:lnTo>
                <a:lnTo>
                  <a:pt x="1064" y="2110"/>
                </a:lnTo>
                <a:lnTo>
                  <a:pt x="1060" y="2110"/>
                </a:lnTo>
                <a:lnTo>
                  <a:pt x="1060" y="2110"/>
                </a:lnTo>
                <a:lnTo>
                  <a:pt x="1058" y="2106"/>
                </a:lnTo>
                <a:lnTo>
                  <a:pt x="1058" y="2100"/>
                </a:lnTo>
                <a:lnTo>
                  <a:pt x="1058" y="2100"/>
                </a:lnTo>
                <a:lnTo>
                  <a:pt x="1052" y="2092"/>
                </a:lnTo>
                <a:lnTo>
                  <a:pt x="1052" y="2092"/>
                </a:lnTo>
                <a:lnTo>
                  <a:pt x="1046" y="2088"/>
                </a:lnTo>
                <a:lnTo>
                  <a:pt x="1046" y="2088"/>
                </a:lnTo>
                <a:lnTo>
                  <a:pt x="1044" y="2084"/>
                </a:lnTo>
                <a:lnTo>
                  <a:pt x="1044" y="2078"/>
                </a:lnTo>
                <a:lnTo>
                  <a:pt x="1044" y="2078"/>
                </a:lnTo>
                <a:lnTo>
                  <a:pt x="1044" y="2074"/>
                </a:lnTo>
                <a:lnTo>
                  <a:pt x="1044" y="2070"/>
                </a:lnTo>
                <a:lnTo>
                  <a:pt x="1044" y="2070"/>
                </a:lnTo>
                <a:lnTo>
                  <a:pt x="1048" y="2068"/>
                </a:lnTo>
                <a:lnTo>
                  <a:pt x="1052" y="2064"/>
                </a:lnTo>
                <a:lnTo>
                  <a:pt x="1058" y="2062"/>
                </a:lnTo>
                <a:lnTo>
                  <a:pt x="1060" y="2060"/>
                </a:lnTo>
                <a:lnTo>
                  <a:pt x="1060" y="2060"/>
                </a:lnTo>
                <a:lnTo>
                  <a:pt x="1056" y="2056"/>
                </a:lnTo>
                <a:lnTo>
                  <a:pt x="1052" y="2054"/>
                </a:lnTo>
                <a:lnTo>
                  <a:pt x="1052" y="2054"/>
                </a:lnTo>
                <a:lnTo>
                  <a:pt x="1042" y="2056"/>
                </a:lnTo>
                <a:lnTo>
                  <a:pt x="1042" y="2056"/>
                </a:lnTo>
                <a:lnTo>
                  <a:pt x="1038" y="2052"/>
                </a:lnTo>
                <a:lnTo>
                  <a:pt x="1036" y="2050"/>
                </a:lnTo>
                <a:lnTo>
                  <a:pt x="1036" y="2050"/>
                </a:lnTo>
                <a:lnTo>
                  <a:pt x="1038" y="2046"/>
                </a:lnTo>
                <a:lnTo>
                  <a:pt x="1042" y="2044"/>
                </a:lnTo>
                <a:lnTo>
                  <a:pt x="1048" y="2042"/>
                </a:lnTo>
                <a:lnTo>
                  <a:pt x="1050" y="2040"/>
                </a:lnTo>
                <a:lnTo>
                  <a:pt x="1050" y="2040"/>
                </a:lnTo>
                <a:lnTo>
                  <a:pt x="1054" y="2032"/>
                </a:lnTo>
                <a:lnTo>
                  <a:pt x="1054" y="2022"/>
                </a:lnTo>
                <a:lnTo>
                  <a:pt x="1054" y="2022"/>
                </a:lnTo>
                <a:lnTo>
                  <a:pt x="1050" y="2016"/>
                </a:lnTo>
                <a:lnTo>
                  <a:pt x="1044" y="2010"/>
                </a:lnTo>
                <a:lnTo>
                  <a:pt x="1040" y="2004"/>
                </a:lnTo>
                <a:lnTo>
                  <a:pt x="1036" y="2000"/>
                </a:lnTo>
                <a:lnTo>
                  <a:pt x="1036" y="2000"/>
                </a:lnTo>
                <a:lnTo>
                  <a:pt x="1040" y="1996"/>
                </a:lnTo>
                <a:lnTo>
                  <a:pt x="1042" y="1994"/>
                </a:lnTo>
                <a:lnTo>
                  <a:pt x="1042" y="1992"/>
                </a:lnTo>
                <a:lnTo>
                  <a:pt x="1042" y="1992"/>
                </a:lnTo>
                <a:lnTo>
                  <a:pt x="1040" y="1990"/>
                </a:lnTo>
                <a:lnTo>
                  <a:pt x="1034" y="1990"/>
                </a:lnTo>
                <a:lnTo>
                  <a:pt x="1034" y="1990"/>
                </a:lnTo>
                <a:lnTo>
                  <a:pt x="1026" y="1994"/>
                </a:lnTo>
                <a:lnTo>
                  <a:pt x="1026" y="1994"/>
                </a:lnTo>
                <a:lnTo>
                  <a:pt x="1016" y="1994"/>
                </a:lnTo>
                <a:lnTo>
                  <a:pt x="1016" y="1994"/>
                </a:lnTo>
                <a:lnTo>
                  <a:pt x="1008" y="1990"/>
                </a:lnTo>
                <a:lnTo>
                  <a:pt x="1004" y="1988"/>
                </a:lnTo>
                <a:lnTo>
                  <a:pt x="1000" y="1988"/>
                </a:lnTo>
                <a:lnTo>
                  <a:pt x="1000" y="1988"/>
                </a:lnTo>
                <a:lnTo>
                  <a:pt x="996" y="1988"/>
                </a:lnTo>
                <a:lnTo>
                  <a:pt x="992" y="1990"/>
                </a:lnTo>
                <a:lnTo>
                  <a:pt x="992" y="1990"/>
                </a:lnTo>
                <a:lnTo>
                  <a:pt x="984" y="1988"/>
                </a:lnTo>
                <a:lnTo>
                  <a:pt x="976" y="1984"/>
                </a:lnTo>
                <a:lnTo>
                  <a:pt x="976" y="1984"/>
                </a:lnTo>
                <a:lnTo>
                  <a:pt x="968" y="1988"/>
                </a:lnTo>
                <a:lnTo>
                  <a:pt x="964" y="1990"/>
                </a:lnTo>
                <a:lnTo>
                  <a:pt x="960" y="1990"/>
                </a:lnTo>
                <a:lnTo>
                  <a:pt x="960" y="1990"/>
                </a:lnTo>
                <a:lnTo>
                  <a:pt x="956" y="1988"/>
                </a:lnTo>
                <a:lnTo>
                  <a:pt x="952" y="1986"/>
                </a:lnTo>
                <a:lnTo>
                  <a:pt x="952" y="1986"/>
                </a:lnTo>
                <a:lnTo>
                  <a:pt x="944" y="1984"/>
                </a:lnTo>
                <a:lnTo>
                  <a:pt x="944" y="1984"/>
                </a:lnTo>
                <a:lnTo>
                  <a:pt x="938" y="1986"/>
                </a:lnTo>
                <a:lnTo>
                  <a:pt x="934" y="1986"/>
                </a:lnTo>
                <a:lnTo>
                  <a:pt x="934" y="1986"/>
                </a:lnTo>
                <a:lnTo>
                  <a:pt x="930" y="1984"/>
                </a:lnTo>
                <a:lnTo>
                  <a:pt x="928" y="1982"/>
                </a:lnTo>
                <a:lnTo>
                  <a:pt x="928" y="1982"/>
                </a:lnTo>
                <a:lnTo>
                  <a:pt x="922" y="1982"/>
                </a:lnTo>
                <a:lnTo>
                  <a:pt x="918" y="1982"/>
                </a:lnTo>
                <a:lnTo>
                  <a:pt x="918" y="1982"/>
                </a:lnTo>
                <a:lnTo>
                  <a:pt x="918" y="1988"/>
                </a:lnTo>
                <a:lnTo>
                  <a:pt x="918" y="1992"/>
                </a:lnTo>
                <a:lnTo>
                  <a:pt x="918" y="1992"/>
                </a:lnTo>
                <a:lnTo>
                  <a:pt x="914" y="1994"/>
                </a:lnTo>
                <a:lnTo>
                  <a:pt x="910" y="1996"/>
                </a:lnTo>
                <a:lnTo>
                  <a:pt x="910" y="1996"/>
                </a:lnTo>
                <a:lnTo>
                  <a:pt x="902" y="1992"/>
                </a:lnTo>
                <a:lnTo>
                  <a:pt x="894" y="1986"/>
                </a:lnTo>
                <a:lnTo>
                  <a:pt x="894" y="1986"/>
                </a:lnTo>
                <a:lnTo>
                  <a:pt x="886" y="1976"/>
                </a:lnTo>
                <a:lnTo>
                  <a:pt x="876" y="1966"/>
                </a:lnTo>
                <a:lnTo>
                  <a:pt x="876" y="1966"/>
                </a:lnTo>
                <a:lnTo>
                  <a:pt x="868" y="1960"/>
                </a:lnTo>
                <a:lnTo>
                  <a:pt x="868" y="1960"/>
                </a:lnTo>
                <a:lnTo>
                  <a:pt x="864" y="1958"/>
                </a:lnTo>
                <a:lnTo>
                  <a:pt x="860" y="1960"/>
                </a:lnTo>
                <a:lnTo>
                  <a:pt x="860" y="1960"/>
                </a:lnTo>
                <a:lnTo>
                  <a:pt x="854" y="1966"/>
                </a:lnTo>
                <a:lnTo>
                  <a:pt x="848" y="1972"/>
                </a:lnTo>
                <a:lnTo>
                  <a:pt x="848" y="1972"/>
                </a:lnTo>
                <a:lnTo>
                  <a:pt x="838" y="1980"/>
                </a:lnTo>
                <a:lnTo>
                  <a:pt x="830" y="1984"/>
                </a:lnTo>
                <a:lnTo>
                  <a:pt x="824" y="1986"/>
                </a:lnTo>
                <a:lnTo>
                  <a:pt x="824" y="1986"/>
                </a:lnTo>
                <a:lnTo>
                  <a:pt x="820" y="1986"/>
                </a:lnTo>
                <a:lnTo>
                  <a:pt x="816" y="1984"/>
                </a:lnTo>
                <a:lnTo>
                  <a:pt x="816" y="1984"/>
                </a:lnTo>
                <a:lnTo>
                  <a:pt x="812" y="1988"/>
                </a:lnTo>
                <a:lnTo>
                  <a:pt x="808" y="1990"/>
                </a:lnTo>
                <a:lnTo>
                  <a:pt x="808" y="1990"/>
                </a:lnTo>
                <a:lnTo>
                  <a:pt x="806" y="1988"/>
                </a:lnTo>
                <a:lnTo>
                  <a:pt x="802" y="1986"/>
                </a:lnTo>
                <a:lnTo>
                  <a:pt x="794" y="1982"/>
                </a:lnTo>
                <a:lnTo>
                  <a:pt x="794" y="1982"/>
                </a:lnTo>
                <a:lnTo>
                  <a:pt x="784" y="1982"/>
                </a:lnTo>
                <a:lnTo>
                  <a:pt x="784" y="1982"/>
                </a:lnTo>
                <a:lnTo>
                  <a:pt x="778" y="1986"/>
                </a:lnTo>
                <a:lnTo>
                  <a:pt x="778" y="1986"/>
                </a:lnTo>
                <a:lnTo>
                  <a:pt x="774" y="1990"/>
                </a:lnTo>
                <a:lnTo>
                  <a:pt x="770" y="1992"/>
                </a:lnTo>
                <a:lnTo>
                  <a:pt x="770" y="1992"/>
                </a:lnTo>
                <a:lnTo>
                  <a:pt x="766" y="1992"/>
                </a:lnTo>
                <a:lnTo>
                  <a:pt x="762" y="1990"/>
                </a:lnTo>
                <a:lnTo>
                  <a:pt x="762" y="1990"/>
                </a:lnTo>
                <a:lnTo>
                  <a:pt x="754" y="1986"/>
                </a:lnTo>
                <a:lnTo>
                  <a:pt x="754" y="1986"/>
                </a:lnTo>
                <a:lnTo>
                  <a:pt x="748" y="1978"/>
                </a:lnTo>
                <a:lnTo>
                  <a:pt x="748" y="1978"/>
                </a:lnTo>
                <a:lnTo>
                  <a:pt x="750" y="1968"/>
                </a:lnTo>
                <a:lnTo>
                  <a:pt x="750" y="1968"/>
                </a:lnTo>
                <a:lnTo>
                  <a:pt x="742" y="1956"/>
                </a:lnTo>
                <a:lnTo>
                  <a:pt x="734" y="1942"/>
                </a:lnTo>
                <a:lnTo>
                  <a:pt x="734" y="1942"/>
                </a:lnTo>
                <a:lnTo>
                  <a:pt x="726" y="1938"/>
                </a:lnTo>
                <a:lnTo>
                  <a:pt x="720" y="1932"/>
                </a:lnTo>
                <a:lnTo>
                  <a:pt x="720" y="1932"/>
                </a:lnTo>
                <a:lnTo>
                  <a:pt x="716" y="1928"/>
                </a:lnTo>
                <a:lnTo>
                  <a:pt x="714" y="1926"/>
                </a:lnTo>
                <a:lnTo>
                  <a:pt x="714" y="1926"/>
                </a:lnTo>
                <a:lnTo>
                  <a:pt x="710" y="1926"/>
                </a:lnTo>
                <a:lnTo>
                  <a:pt x="706" y="1928"/>
                </a:lnTo>
                <a:lnTo>
                  <a:pt x="706" y="1928"/>
                </a:lnTo>
                <a:lnTo>
                  <a:pt x="700" y="1932"/>
                </a:lnTo>
                <a:lnTo>
                  <a:pt x="700" y="1932"/>
                </a:lnTo>
                <a:lnTo>
                  <a:pt x="690" y="1934"/>
                </a:lnTo>
                <a:lnTo>
                  <a:pt x="682" y="1932"/>
                </a:lnTo>
                <a:lnTo>
                  <a:pt x="682" y="1932"/>
                </a:lnTo>
                <a:lnTo>
                  <a:pt x="672" y="1932"/>
                </a:lnTo>
                <a:lnTo>
                  <a:pt x="672" y="1932"/>
                </a:lnTo>
                <a:lnTo>
                  <a:pt x="664" y="1928"/>
                </a:lnTo>
                <a:lnTo>
                  <a:pt x="664" y="1928"/>
                </a:lnTo>
                <a:lnTo>
                  <a:pt x="660" y="1920"/>
                </a:lnTo>
                <a:lnTo>
                  <a:pt x="656" y="1912"/>
                </a:lnTo>
                <a:lnTo>
                  <a:pt x="656" y="1912"/>
                </a:lnTo>
                <a:lnTo>
                  <a:pt x="654" y="1904"/>
                </a:lnTo>
                <a:lnTo>
                  <a:pt x="654" y="1904"/>
                </a:lnTo>
                <a:lnTo>
                  <a:pt x="650" y="1900"/>
                </a:lnTo>
                <a:lnTo>
                  <a:pt x="648" y="1898"/>
                </a:lnTo>
                <a:lnTo>
                  <a:pt x="648" y="1898"/>
                </a:lnTo>
                <a:lnTo>
                  <a:pt x="652" y="1896"/>
                </a:lnTo>
                <a:lnTo>
                  <a:pt x="656" y="1894"/>
                </a:lnTo>
                <a:lnTo>
                  <a:pt x="656" y="1894"/>
                </a:lnTo>
                <a:lnTo>
                  <a:pt x="660" y="1892"/>
                </a:lnTo>
                <a:lnTo>
                  <a:pt x="662" y="1888"/>
                </a:lnTo>
                <a:lnTo>
                  <a:pt x="662" y="1888"/>
                </a:lnTo>
                <a:lnTo>
                  <a:pt x="662" y="1884"/>
                </a:lnTo>
                <a:lnTo>
                  <a:pt x="660" y="1880"/>
                </a:lnTo>
                <a:lnTo>
                  <a:pt x="660" y="1880"/>
                </a:lnTo>
                <a:lnTo>
                  <a:pt x="654" y="1874"/>
                </a:lnTo>
                <a:lnTo>
                  <a:pt x="654" y="1874"/>
                </a:lnTo>
                <a:lnTo>
                  <a:pt x="646" y="1870"/>
                </a:lnTo>
                <a:lnTo>
                  <a:pt x="638" y="1866"/>
                </a:lnTo>
                <a:lnTo>
                  <a:pt x="638" y="1866"/>
                </a:lnTo>
                <a:lnTo>
                  <a:pt x="636" y="1860"/>
                </a:lnTo>
                <a:lnTo>
                  <a:pt x="636" y="1856"/>
                </a:lnTo>
                <a:lnTo>
                  <a:pt x="636" y="1856"/>
                </a:lnTo>
                <a:lnTo>
                  <a:pt x="630" y="1850"/>
                </a:lnTo>
                <a:lnTo>
                  <a:pt x="630" y="1850"/>
                </a:lnTo>
                <a:lnTo>
                  <a:pt x="622" y="1846"/>
                </a:lnTo>
                <a:lnTo>
                  <a:pt x="614" y="1842"/>
                </a:lnTo>
                <a:lnTo>
                  <a:pt x="614" y="1842"/>
                </a:lnTo>
                <a:lnTo>
                  <a:pt x="610" y="1844"/>
                </a:lnTo>
                <a:lnTo>
                  <a:pt x="606" y="1846"/>
                </a:lnTo>
                <a:lnTo>
                  <a:pt x="600" y="1850"/>
                </a:lnTo>
                <a:lnTo>
                  <a:pt x="600" y="1850"/>
                </a:lnTo>
                <a:lnTo>
                  <a:pt x="590" y="1852"/>
                </a:lnTo>
                <a:lnTo>
                  <a:pt x="582" y="1852"/>
                </a:lnTo>
                <a:lnTo>
                  <a:pt x="582" y="1852"/>
                </a:lnTo>
                <a:lnTo>
                  <a:pt x="576" y="1856"/>
                </a:lnTo>
                <a:lnTo>
                  <a:pt x="568" y="1860"/>
                </a:lnTo>
                <a:lnTo>
                  <a:pt x="568" y="1860"/>
                </a:lnTo>
                <a:lnTo>
                  <a:pt x="558" y="1862"/>
                </a:lnTo>
                <a:lnTo>
                  <a:pt x="558" y="1862"/>
                </a:lnTo>
                <a:lnTo>
                  <a:pt x="550" y="1862"/>
                </a:lnTo>
                <a:lnTo>
                  <a:pt x="542" y="1862"/>
                </a:lnTo>
                <a:lnTo>
                  <a:pt x="542" y="1862"/>
                </a:lnTo>
                <a:lnTo>
                  <a:pt x="538" y="1866"/>
                </a:lnTo>
                <a:lnTo>
                  <a:pt x="536" y="1870"/>
                </a:lnTo>
                <a:lnTo>
                  <a:pt x="536" y="1870"/>
                </a:lnTo>
                <a:lnTo>
                  <a:pt x="536" y="1874"/>
                </a:lnTo>
                <a:lnTo>
                  <a:pt x="536" y="1878"/>
                </a:lnTo>
                <a:lnTo>
                  <a:pt x="536" y="1878"/>
                </a:lnTo>
                <a:lnTo>
                  <a:pt x="532" y="1886"/>
                </a:lnTo>
                <a:lnTo>
                  <a:pt x="532" y="1886"/>
                </a:lnTo>
                <a:lnTo>
                  <a:pt x="526" y="1892"/>
                </a:lnTo>
                <a:lnTo>
                  <a:pt x="526" y="1892"/>
                </a:lnTo>
                <a:lnTo>
                  <a:pt x="518" y="1890"/>
                </a:lnTo>
                <a:lnTo>
                  <a:pt x="518" y="1890"/>
                </a:lnTo>
                <a:lnTo>
                  <a:pt x="512" y="1890"/>
                </a:lnTo>
                <a:lnTo>
                  <a:pt x="510" y="1886"/>
                </a:lnTo>
                <a:lnTo>
                  <a:pt x="510" y="1886"/>
                </a:lnTo>
                <a:lnTo>
                  <a:pt x="510" y="1886"/>
                </a:lnTo>
                <a:lnTo>
                  <a:pt x="510" y="1886"/>
                </a:lnTo>
                <a:lnTo>
                  <a:pt x="508" y="1882"/>
                </a:lnTo>
                <a:lnTo>
                  <a:pt x="506" y="1876"/>
                </a:lnTo>
                <a:lnTo>
                  <a:pt x="500" y="1864"/>
                </a:lnTo>
                <a:lnTo>
                  <a:pt x="500" y="1864"/>
                </a:lnTo>
                <a:lnTo>
                  <a:pt x="498" y="1856"/>
                </a:lnTo>
                <a:lnTo>
                  <a:pt x="498" y="1856"/>
                </a:lnTo>
                <a:lnTo>
                  <a:pt x="494" y="1850"/>
                </a:lnTo>
                <a:lnTo>
                  <a:pt x="494" y="1850"/>
                </a:lnTo>
                <a:lnTo>
                  <a:pt x="490" y="1848"/>
                </a:lnTo>
                <a:lnTo>
                  <a:pt x="486" y="1846"/>
                </a:lnTo>
                <a:lnTo>
                  <a:pt x="486" y="1846"/>
                </a:lnTo>
                <a:lnTo>
                  <a:pt x="486" y="1842"/>
                </a:lnTo>
                <a:lnTo>
                  <a:pt x="486" y="1838"/>
                </a:lnTo>
                <a:lnTo>
                  <a:pt x="486" y="1838"/>
                </a:lnTo>
                <a:lnTo>
                  <a:pt x="482" y="1836"/>
                </a:lnTo>
                <a:lnTo>
                  <a:pt x="478" y="1834"/>
                </a:lnTo>
                <a:lnTo>
                  <a:pt x="478" y="1834"/>
                </a:lnTo>
                <a:lnTo>
                  <a:pt x="478" y="1830"/>
                </a:lnTo>
                <a:lnTo>
                  <a:pt x="480" y="1826"/>
                </a:lnTo>
                <a:lnTo>
                  <a:pt x="480" y="1826"/>
                </a:lnTo>
                <a:lnTo>
                  <a:pt x="476" y="1818"/>
                </a:lnTo>
                <a:lnTo>
                  <a:pt x="476" y="1818"/>
                </a:lnTo>
                <a:lnTo>
                  <a:pt x="468" y="1814"/>
                </a:lnTo>
                <a:lnTo>
                  <a:pt x="460" y="1810"/>
                </a:lnTo>
                <a:lnTo>
                  <a:pt x="460" y="1810"/>
                </a:lnTo>
                <a:lnTo>
                  <a:pt x="458" y="1806"/>
                </a:lnTo>
                <a:lnTo>
                  <a:pt x="458" y="1802"/>
                </a:lnTo>
                <a:lnTo>
                  <a:pt x="458" y="1802"/>
                </a:lnTo>
                <a:lnTo>
                  <a:pt x="462" y="1800"/>
                </a:lnTo>
                <a:lnTo>
                  <a:pt x="466" y="1798"/>
                </a:lnTo>
                <a:lnTo>
                  <a:pt x="466" y="1798"/>
                </a:lnTo>
                <a:lnTo>
                  <a:pt x="464" y="1792"/>
                </a:lnTo>
                <a:lnTo>
                  <a:pt x="464" y="1788"/>
                </a:lnTo>
                <a:lnTo>
                  <a:pt x="464" y="1788"/>
                </a:lnTo>
                <a:lnTo>
                  <a:pt x="468" y="1786"/>
                </a:lnTo>
                <a:lnTo>
                  <a:pt x="470" y="1784"/>
                </a:lnTo>
                <a:lnTo>
                  <a:pt x="470" y="1784"/>
                </a:lnTo>
                <a:lnTo>
                  <a:pt x="478" y="1782"/>
                </a:lnTo>
                <a:lnTo>
                  <a:pt x="478" y="1782"/>
                </a:lnTo>
                <a:lnTo>
                  <a:pt x="486" y="1786"/>
                </a:lnTo>
                <a:lnTo>
                  <a:pt x="494" y="1790"/>
                </a:lnTo>
                <a:lnTo>
                  <a:pt x="494" y="1790"/>
                </a:lnTo>
                <a:lnTo>
                  <a:pt x="502" y="1790"/>
                </a:lnTo>
                <a:lnTo>
                  <a:pt x="510" y="1790"/>
                </a:lnTo>
                <a:lnTo>
                  <a:pt x="510" y="1790"/>
                </a:lnTo>
                <a:lnTo>
                  <a:pt x="516" y="1784"/>
                </a:lnTo>
                <a:lnTo>
                  <a:pt x="516" y="1784"/>
                </a:lnTo>
                <a:lnTo>
                  <a:pt x="526" y="1770"/>
                </a:lnTo>
                <a:lnTo>
                  <a:pt x="526" y="1770"/>
                </a:lnTo>
                <a:lnTo>
                  <a:pt x="528" y="1762"/>
                </a:lnTo>
                <a:lnTo>
                  <a:pt x="528" y="1762"/>
                </a:lnTo>
                <a:lnTo>
                  <a:pt x="532" y="1760"/>
                </a:lnTo>
                <a:lnTo>
                  <a:pt x="534" y="1756"/>
                </a:lnTo>
                <a:lnTo>
                  <a:pt x="534" y="1756"/>
                </a:lnTo>
                <a:lnTo>
                  <a:pt x="532" y="1750"/>
                </a:lnTo>
                <a:lnTo>
                  <a:pt x="530" y="1742"/>
                </a:lnTo>
                <a:lnTo>
                  <a:pt x="530" y="1742"/>
                </a:lnTo>
                <a:lnTo>
                  <a:pt x="524" y="1742"/>
                </a:lnTo>
                <a:lnTo>
                  <a:pt x="520" y="1744"/>
                </a:lnTo>
                <a:lnTo>
                  <a:pt x="520" y="1744"/>
                </a:lnTo>
                <a:lnTo>
                  <a:pt x="516" y="1742"/>
                </a:lnTo>
                <a:lnTo>
                  <a:pt x="514" y="1738"/>
                </a:lnTo>
                <a:lnTo>
                  <a:pt x="514" y="1738"/>
                </a:lnTo>
                <a:lnTo>
                  <a:pt x="514" y="1734"/>
                </a:lnTo>
                <a:lnTo>
                  <a:pt x="514" y="1730"/>
                </a:lnTo>
                <a:lnTo>
                  <a:pt x="514" y="1730"/>
                </a:lnTo>
                <a:lnTo>
                  <a:pt x="510" y="1730"/>
                </a:lnTo>
                <a:lnTo>
                  <a:pt x="506" y="1730"/>
                </a:lnTo>
                <a:lnTo>
                  <a:pt x="506" y="1730"/>
                </a:lnTo>
                <a:lnTo>
                  <a:pt x="502" y="1728"/>
                </a:lnTo>
                <a:lnTo>
                  <a:pt x="498" y="1726"/>
                </a:lnTo>
                <a:lnTo>
                  <a:pt x="498" y="1726"/>
                </a:lnTo>
                <a:lnTo>
                  <a:pt x="494" y="1728"/>
                </a:lnTo>
                <a:lnTo>
                  <a:pt x="488" y="1730"/>
                </a:lnTo>
                <a:lnTo>
                  <a:pt x="482" y="1734"/>
                </a:lnTo>
                <a:lnTo>
                  <a:pt x="476" y="1734"/>
                </a:lnTo>
                <a:lnTo>
                  <a:pt x="476" y="1734"/>
                </a:lnTo>
                <a:lnTo>
                  <a:pt x="472" y="1732"/>
                </a:lnTo>
                <a:lnTo>
                  <a:pt x="470" y="1728"/>
                </a:lnTo>
                <a:lnTo>
                  <a:pt x="470" y="1728"/>
                </a:lnTo>
                <a:lnTo>
                  <a:pt x="470" y="1720"/>
                </a:lnTo>
                <a:lnTo>
                  <a:pt x="470" y="1720"/>
                </a:lnTo>
                <a:lnTo>
                  <a:pt x="466" y="1712"/>
                </a:lnTo>
                <a:lnTo>
                  <a:pt x="466" y="1712"/>
                </a:lnTo>
                <a:lnTo>
                  <a:pt x="460" y="1708"/>
                </a:lnTo>
                <a:lnTo>
                  <a:pt x="460" y="1708"/>
                </a:lnTo>
                <a:lnTo>
                  <a:pt x="452" y="1704"/>
                </a:lnTo>
                <a:lnTo>
                  <a:pt x="444" y="1702"/>
                </a:lnTo>
                <a:lnTo>
                  <a:pt x="444" y="1702"/>
                </a:lnTo>
                <a:lnTo>
                  <a:pt x="438" y="1696"/>
                </a:lnTo>
                <a:lnTo>
                  <a:pt x="438" y="1696"/>
                </a:lnTo>
                <a:lnTo>
                  <a:pt x="422" y="1678"/>
                </a:lnTo>
                <a:lnTo>
                  <a:pt x="422" y="1678"/>
                </a:lnTo>
                <a:lnTo>
                  <a:pt x="420" y="1670"/>
                </a:lnTo>
                <a:lnTo>
                  <a:pt x="416" y="1662"/>
                </a:lnTo>
                <a:lnTo>
                  <a:pt x="416" y="1662"/>
                </a:lnTo>
                <a:lnTo>
                  <a:pt x="408" y="1658"/>
                </a:lnTo>
                <a:lnTo>
                  <a:pt x="402" y="1654"/>
                </a:lnTo>
                <a:lnTo>
                  <a:pt x="402" y="1654"/>
                </a:lnTo>
                <a:lnTo>
                  <a:pt x="398" y="1648"/>
                </a:lnTo>
                <a:lnTo>
                  <a:pt x="398" y="1648"/>
                </a:lnTo>
                <a:lnTo>
                  <a:pt x="398" y="1640"/>
                </a:lnTo>
                <a:lnTo>
                  <a:pt x="398" y="1640"/>
                </a:lnTo>
                <a:lnTo>
                  <a:pt x="402" y="1634"/>
                </a:lnTo>
                <a:lnTo>
                  <a:pt x="402" y="1634"/>
                </a:lnTo>
                <a:lnTo>
                  <a:pt x="404" y="1626"/>
                </a:lnTo>
                <a:lnTo>
                  <a:pt x="404" y="1626"/>
                </a:lnTo>
                <a:lnTo>
                  <a:pt x="402" y="1618"/>
                </a:lnTo>
                <a:lnTo>
                  <a:pt x="402" y="1618"/>
                </a:lnTo>
                <a:lnTo>
                  <a:pt x="398" y="1612"/>
                </a:lnTo>
                <a:lnTo>
                  <a:pt x="398" y="1612"/>
                </a:lnTo>
                <a:lnTo>
                  <a:pt x="392" y="1606"/>
                </a:lnTo>
                <a:lnTo>
                  <a:pt x="392" y="1606"/>
                </a:lnTo>
                <a:lnTo>
                  <a:pt x="390" y="1598"/>
                </a:lnTo>
                <a:lnTo>
                  <a:pt x="390" y="1598"/>
                </a:lnTo>
                <a:lnTo>
                  <a:pt x="390" y="1590"/>
                </a:lnTo>
                <a:lnTo>
                  <a:pt x="390" y="1590"/>
                </a:lnTo>
                <a:lnTo>
                  <a:pt x="390" y="1584"/>
                </a:lnTo>
                <a:lnTo>
                  <a:pt x="388" y="1580"/>
                </a:lnTo>
                <a:lnTo>
                  <a:pt x="388" y="1580"/>
                </a:lnTo>
                <a:lnTo>
                  <a:pt x="384" y="1580"/>
                </a:lnTo>
                <a:lnTo>
                  <a:pt x="380" y="1580"/>
                </a:lnTo>
                <a:lnTo>
                  <a:pt x="380" y="1580"/>
                </a:lnTo>
                <a:lnTo>
                  <a:pt x="374" y="1576"/>
                </a:lnTo>
                <a:lnTo>
                  <a:pt x="368" y="1570"/>
                </a:lnTo>
                <a:lnTo>
                  <a:pt x="368" y="1570"/>
                </a:lnTo>
                <a:lnTo>
                  <a:pt x="362" y="1566"/>
                </a:lnTo>
                <a:lnTo>
                  <a:pt x="362" y="1566"/>
                </a:lnTo>
                <a:lnTo>
                  <a:pt x="354" y="1562"/>
                </a:lnTo>
                <a:lnTo>
                  <a:pt x="354" y="1562"/>
                </a:lnTo>
                <a:lnTo>
                  <a:pt x="346" y="1564"/>
                </a:lnTo>
                <a:lnTo>
                  <a:pt x="346" y="1564"/>
                </a:lnTo>
                <a:lnTo>
                  <a:pt x="338" y="1564"/>
                </a:lnTo>
                <a:lnTo>
                  <a:pt x="332" y="1566"/>
                </a:lnTo>
                <a:lnTo>
                  <a:pt x="332" y="1566"/>
                </a:lnTo>
                <a:lnTo>
                  <a:pt x="326" y="1572"/>
                </a:lnTo>
                <a:lnTo>
                  <a:pt x="326" y="1572"/>
                </a:lnTo>
                <a:lnTo>
                  <a:pt x="320" y="1574"/>
                </a:lnTo>
                <a:lnTo>
                  <a:pt x="320" y="1574"/>
                </a:lnTo>
                <a:lnTo>
                  <a:pt x="314" y="1582"/>
                </a:lnTo>
                <a:lnTo>
                  <a:pt x="310" y="1584"/>
                </a:lnTo>
                <a:lnTo>
                  <a:pt x="308" y="1586"/>
                </a:lnTo>
                <a:lnTo>
                  <a:pt x="308" y="1586"/>
                </a:lnTo>
                <a:lnTo>
                  <a:pt x="306" y="1582"/>
                </a:lnTo>
                <a:lnTo>
                  <a:pt x="306" y="1576"/>
                </a:lnTo>
                <a:lnTo>
                  <a:pt x="306" y="1570"/>
                </a:lnTo>
                <a:lnTo>
                  <a:pt x="306" y="1566"/>
                </a:lnTo>
                <a:lnTo>
                  <a:pt x="306" y="1566"/>
                </a:lnTo>
                <a:lnTo>
                  <a:pt x="300" y="1562"/>
                </a:lnTo>
                <a:lnTo>
                  <a:pt x="292" y="1560"/>
                </a:lnTo>
                <a:lnTo>
                  <a:pt x="292" y="1560"/>
                </a:lnTo>
                <a:lnTo>
                  <a:pt x="284" y="1560"/>
                </a:lnTo>
                <a:lnTo>
                  <a:pt x="284" y="1560"/>
                </a:lnTo>
                <a:lnTo>
                  <a:pt x="278" y="1562"/>
                </a:lnTo>
                <a:lnTo>
                  <a:pt x="274" y="1564"/>
                </a:lnTo>
                <a:lnTo>
                  <a:pt x="270" y="1564"/>
                </a:lnTo>
                <a:lnTo>
                  <a:pt x="270" y="1564"/>
                </a:lnTo>
                <a:lnTo>
                  <a:pt x="268" y="1562"/>
                </a:lnTo>
                <a:lnTo>
                  <a:pt x="264" y="1558"/>
                </a:lnTo>
                <a:lnTo>
                  <a:pt x="264" y="1558"/>
                </a:lnTo>
                <a:lnTo>
                  <a:pt x="258" y="1556"/>
                </a:lnTo>
                <a:lnTo>
                  <a:pt x="258" y="1556"/>
                </a:lnTo>
                <a:lnTo>
                  <a:pt x="250" y="1560"/>
                </a:lnTo>
                <a:lnTo>
                  <a:pt x="246" y="1562"/>
                </a:lnTo>
                <a:lnTo>
                  <a:pt x="242" y="1562"/>
                </a:lnTo>
                <a:lnTo>
                  <a:pt x="242" y="1562"/>
                </a:lnTo>
                <a:lnTo>
                  <a:pt x="240" y="1560"/>
                </a:lnTo>
                <a:lnTo>
                  <a:pt x="240" y="1556"/>
                </a:lnTo>
                <a:lnTo>
                  <a:pt x="240" y="1556"/>
                </a:lnTo>
                <a:lnTo>
                  <a:pt x="238" y="1548"/>
                </a:lnTo>
                <a:lnTo>
                  <a:pt x="238" y="1548"/>
                </a:lnTo>
                <a:lnTo>
                  <a:pt x="238" y="1540"/>
                </a:lnTo>
                <a:lnTo>
                  <a:pt x="236" y="1532"/>
                </a:lnTo>
                <a:lnTo>
                  <a:pt x="236" y="1532"/>
                </a:lnTo>
                <a:lnTo>
                  <a:pt x="230" y="1526"/>
                </a:lnTo>
                <a:lnTo>
                  <a:pt x="230" y="1526"/>
                </a:lnTo>
                <a:lnTo>
                  <a:pt x="228" y="1518"/>
                </a:lnTo>
                <a:lnTo>
                  <a:pt x="228" y="1518"/>
                </a:lnTo>
                <a:lnTo>
                  <a:pt x="218" y="1510"/>
                </a:lnTo>
                <a:lnTo>
                  <a:pt x="214" y="1506"/>
                </a:lnTo>
                <a:lnTo>
                  <a:pt x="210" y="1502"/>
                </a:lnTo>
                <a:lnTo>
                  <a:pt x="210" y="1502"/>
                </a:lnTo>
                <a:lnTo>
                  <a:pt x="210" y="1498"/>
                </a:lnTo>
                <a:lnTo>
                  <a:pt x="210" y="1494"/>
                </a:lnTo>
                <a:lnTo>
                  <a:pt x="210" y="1494"/>
                </a:lnTo>
                <a:lnTo>
                  <a:pt x="206" y="1492"/>
                </a:lnTo>
                <a:lnTo>
                  <a:pt x="202" y="1490"/>
                </a:lnTo>
                <a:lnTo>
                  <a:pt x="202" y="1490"/>
                </a:lnTo>
                <a:lnTo>
                  <a:pt x="198" y="1490"/>
                </a:lnTo>
                <a:lnTo>
                  <a:pt x="196" y="1490"/>
                </a:lnTo>
                <a:lnTo>
                  <a:pt x="196" y="1490"/>
                </a:lnTo>
                <a:lnTo>
                  <a:pt x="196" y="1486"/>
                </a:lnTo>
                <a:lnTo>
                  <a:pt x="196" y="1482"/>
                </a:lnTo>
                <a:lnTo>
                  <a:pt x="196" y="1482"/>
                </a:lnTo>
                <a:lnTo>
                  <a:pt x="198" y="1472"/>
                </a:lnTo>
                <a:lnTo>
                  <a:pt x="198" y="1460"/>
                </a:lnTo>
                <a:lnTo>
                  <a:pt x="198" y="1460"/>
                </a:lnTo>
                <a:lnTo>
                  <a:pt x="194" y="1454"/>
                </a:lnTo>
                <a:lnTo>
                  <a:pt x="194" y="1454"/>
                </a:lnTo>
                <a:lnTo>
                  <a:pt x="190" y="1448"/>
                </a:lnTo>
                <a:lnTo>
                  <a:pt x="190" y="1448"/>
                </a:lnTo>
                <a:lnTo>
                  <a:pt x="182" y="1444"/>
                </a:lnTo>
                <a:lnTo>
                  <a:pt x="182" y="1444"/>
                </a:lnTo>
                <a:lnTo>
                  <a:pt x="178" y="1438"/>
                </a:lnTo>
                <a:lnTo>
                  <a:pt x="178" y="1438"/>
                </a:lnTo>
                <a:lnTo>
                  <a:pt x="172" y="1434"/>
                </a:lnTo>
                <a:lnTo>
                  <a:pt x="172" y="1434"/>
                </a:lnTo>
                <a:lnTo>
                  <a:pt x="170" y="1428"/>
                </a:lnTo>
                <a:lnTo>
                  <a:pt x="170" y="1428"/>
                </a:lnTo>
                <a:lnTo>
                  <a:pt x="170" y="1420"/>
                </a:lnTo>
                <a:lnTo>
                  <a:pt x="172" y="1414"/>
                </a:lnTo>
                <a:lnTo>
                  <a:pt x="172" y="1414"/>
                </a:lnTo>
                <a:lnTo>
                  <a:pt x="176" y="1406"/>
                </a:lnTo>
                <a:lnTo>
                  <a:pt x="176" y="1406"/>
                </a:lnTo>
                <a:lnTo>
                  <a:pt x="172" y="1398"/>
                </a:lnTo>
                <a:lnTo>
                  <a:pt x="172" y="1396"/>
                </a:lnTo>
                <a:lnTo>
                  <a:pt x="172" y="1392"/>
                </a:lnTo>
                <a:lnTo>
                  <a:pt x="172" y="1392"/>
                </a:lnTo>
                <a:lnTo>
                  <a:pt x="174" y="1392"/>
                </a:lnTo>
                <a:lnTo>
                  <a:pt x="176" y="1394"/>
                </a:lnTo>
                <a:lnTo>
                  <a:pt x="182" y="1398"/>
                </a:lnTo>
                <a:lnTo>
                  <a:pt x="182" y="1398"/>
                </a:lnTo>
                <a:lnTo>
                  <a:pt x="186" y="1402"/>
                </a:lnTo>
                <a:lnTo>
                  <a:pt x="190" y="1406"/>
                </a:lnTo>
                <a:lnTo>
                  <a:pt x="190" y="1406"/>
                </a:lnTo>
                <a:lnTo>
                  <a:pt x="196" y="1406"/>
                </a:lnTo>
                <a:lnTo>
                  <a:pt x="200" y="1406"/>
                </a:lnTo>
                <a:lnTo>
                  <a:pt x="200" y="1406"/>
                </a:lnTo>
                <a:lnTo>
                  <a:pt x="200" y="1402"/>
                </a:lnTo>
                <a:lnTo>
                  <a:pt x="200" y="1398"/>
                </a:lnTo>
                <a:lnTo>
                  <a:pt x="198" y="1392"/>
                </a:lnTo>
                <a:lnTo>
                  <a:pt x="198" y="1392"/>
                </a:lnTo>
                <a:lnTo>
                  <a:pt x="192" y="1384"/>
                </a:lnTo>
                <a:lnTo>
                  <a:pt x="188" y="1380"/>
                </a:lnTo>
                <a:lnTo>
                  <a:pt x="186" y="1378"/>
                </a:lnTo>
                <a:lnTo>
                  <a:pt x="186" y="1378"/>
                </a:lnTo>
                <a:lnTo>
                  <a:pt x="180" y="1378"/>
                </a:lnTo>
                <a:lnTo>
                  <a:pt x="172" y="1380"/>
                </a:lnTo>
                <a:lnTo>
                  <a:pt x="172" y="1380"/>
                </a:lnTo>
                <a:lnTo>
                  <a:pt x="170" y="1382"/>
                </a:lnTo>
                <a:lnTo>
                  <a:pt x="166" y="1382"/>
                </a:lnTo>
                <a:lnTo>
                  <a:pt x="166" y="1382"/>
                </a:lnTo>
                <a:lnTo>
                  <a:pt x="162" y="1378"/>
                </a:lnTo>
                <a:lnTo>
                  <a:pt x="160" y="1376"/>
                </a:lnTo>
                <a:lnTo>
                  <a:pt x="160" y="1376"/>
                </a:lnTo>
                <a:lnTo>
                  <a:pt x="162" y="1368"/>
                </a:lnTo>
                <a:lnTo>
                  <a:pt x="162" y="1368"/>
                </a:lnTo>
                <a:lnTo>
                  <a:pt x="166" y="1364"/>
                </a:lnTo>
                <a:lnTo>
                  <a:pt x="166" y="1364"/>
                </a:lnTo>
                <a:lnTo>
                  <a:pt x="172" y="1356"/>
                </a:lnTo>
                <a:lnTo>
                  <a:pt x="172" y="1356"/>
                </a:lnTo>
                <a:lnTo>
                  <a:pt x="174" y="1350"/>
                </a:lnTo>
                <a:lnTo>
                  <a:pt x="174" y="1350"/>
                </a:lnTo>
                <a:lnTo>
                  <a:pt x="172" y="1344"/>
                </a:lnTo>
                <a:lnTo>
                  <a:pt x="172" y="1344"/>
                </a:lnTo>
                <a:lnTo>
                  <a:pt x="170" y="1340"/>
                </a:lnTo>
                <a:lnTo>
                  <a:pt x="170" y="1340"/>
                </a:lnTo>
                <a:lnTo>
                  <a:pt x="166" y="1334"/>
                </a:lnTo>
                <a:lnTo>
                  <a:pt x="166" y="1334"/>
                </a:lnTo>
                <a:lnTo>
                  <a:pt x="166" y="1326"/>
                </a:lnTo>
                <a:lnTo>
                  <a:pt x="166" y="1318"/>
                </a:lnTo>
                <a:lnTo>
                  <a:pt x="166" y="1318"/>
                </a:lnTo>
                <a:lnTo>
                  <a:pt x="162" y="1314"/>
                </a:lnTo>
                <a:lnTo>
                  <a:pt x="160" y="1308"/>
                </a:lnTo>
                <a:lnTo>
                  <a:pt x="160" y="1308"/>
                </a:lnTo>
                <a:lnTo>
                  <a:pt x="162" y="1302"/>
                </a:lnTo>
                <a:lnTo>
                  <a:pt x="164" y="1294"/>
                </a:lnTo>
                <a:lnTo>
                  <a:pt x="164" y="1294"/>
                </a:lnTo>
                <a:lnTo>
                  <a:pt x="168" y="1282"/>
                </a:lnTo>
                <a:lnTo>
                  <a:pt x="168" y="1282"/>
                </a:lnTo>
                <a:lnTo>
                  <a:pt x="172" y="1278"/>
                </a:lnTo>
                <a:lnTo>
                  <a:pt x="174" y="1276"/>
                </a:lnTo>
                <a:lnTo>
                  <a:pt x="174" y="1274"/>
                </a:lnTo>
                <a:lnTo>
                  <a:pt x="174" y="1274"/>
                </a:lnTo>
                <a:lnTo>
                  <a:pt x="174" y="1272"/>
                </a:lnTo>
                <a:lnTo>
                  <a:pt x="174" y="1272"/>
                </a:lnTo>
                <a:lnTo>
                  <a:pt x="176" y="1270"/>
                </a:lnTo>
                <a:lnTo>
                  <a:pt x="176" y="1270"/>
                </a:lnTo>
                <a:lnTo>
                  <a:pt x="178" y="1264"/>
                </a:lnTo>
                <a:lnTo>
                  <a:pt x="178" y="1264"/>
                </a:lnTo>
                <a:lnTo>
                  <a:pt x="174" y="1256"/>
                </a:lnTo>
                <a:lnTo>
                  <a:pt x="174" y="1256"/>
                </a:lnTo>
                <a:lnTo>
                  <a:pt x="168" y="1252"/>
                </a:lnTo>
                <a:lnTo>
                  <a:pt x="168" y="1252"/>
                </a:lnTo>
                <a:lnTo>
                  <a:pt x="166" y="1252"/>
                </a:lnTo>
                <a:lnTo>
                  <a:pt x="162" y="1252"/>
                </a:lnTo>
                <a:lnTo>
                  <a:pt x="162" y="1252"/>
                </a:lnTo>
                <a:lnTo>
                  <a:pt x="162" y="1252"/>
                </a:lnTo>
                <a:lnTo>
                  <a:pt x="162" y="1252"/>
                </a:lnTo>
                <a:lnTo>
                  <a:pt x="160" y="1246"/>
                </a:lnTo>
                <a:lnTo>
                  <a:pt x="158" y="1240"/>
                </a:lnTo>
                <a:lnTo>
                  <a:pt x="158" y="1240"/>
                </a:lnTo>
                <a:lnTo>
                  <a:pt x="158" y="1236"/>
                </a:lnTo>
                <a:lnTo>
                  <a:pt x="158" y="1232"/>
                </a:lnTo>
                <a:lnTo>
                  <a:pt x="158" y="1232"/>
                </a:lnTo>
                <a:lnTo>
                  <a:pt x="162" y="1232"/>
                </a:lnTo>
                <a:lnTo>
                  <a:pt x="166" y="1234"/>
                </a:lnTo>
                <a:lnTo>
                  <a:pt x="166" y="1234"/>
                </a:lnTo>
                <a:lnTo>
                  <a:pt x="168" y="1236"/>
                </a:lnTo>
                <a:lnTo>
                  <a:pt x="172" y="1238"/>
                </a:lnTo>
                <a:lnTo>
                  <a:pt x="172" y="1238"/>
                </a:lnTo>
                <a:lnTo>
                  <a:pt x="174" y="1236"/>
                </a:lnTo>
                <a:lnTo>
                  <a:pt x="176" y="1234"/>
                </a:lnTo>
                <a:lnTo>
                  <a:pt x="176" y="1234"/>
                </a:lnTo>
                <a:lnTo>
                  <a:pt x="178" y="1230"/>
                </a:lnTo>
                <a:lnTo>
                  <a:pt x="178" y="1226"/>
                </a:lnTo>
                <a:lnTo>
                  <a:pt x="178" y="1226"/>
                </a:lnTo>
                <a:lnTo>
                  <a:pt x="182" y="1222"/>
                </a:lnTo>
                <a:lnTo>
                  <a:pt x="182" y="1222"/>
                </a:lnTo>
                <a:lnTo>
                  <a:pt x="186" y="1224"/>
                </a:lnTo>
                <a:lnTo>
                  <a:pt x="190" y="1226"/>
                </a:lnTo>
                <a:lnTo>
                  <a:pt x="190" y="1226"/>
                </a:lnTo>
                <a:lnTo>
                  <a:pt x="196" y="1222"/>
                </a:lnTo>
                <a:lnTo>
                  <a:pt x="200" y="1216"/>
                </a:lnTo>
                <a:lnTo>
                  <a:pt x="200" y="1216"/>
                </a:lnTo>
                <a:lnTo>
                  <a:pt x="202" y="1210"/>
                </a:lnTo>
                <a:lnTo>
                  <a:pt x="202" y="1210"/>
                </a:lnTo>
                <a:lnTo>
                  <a:pt x="206" y="1204"/>
                </a:lnTo>
                <a:lnTo>
                  <a:pt x="206" y="1204"/>
                </a:lnTo>
                <a:lnTo>
                  <a:pt x="214" y="1202"/>
                </a:lnTo>
                <a:lnTo>
                  <a:pt x="222" y="1202"/>
                </a:lnTo>
                <a:lnTo>
                  <a:pt x="222" y="1202"/>
                </a:lnTo>
                <a:lnTo>
                  <a:pt x="246" y="1204"/>
                </a:lnTo>
                <a:lnTo>
                  <a:pt x="246" y="1204"/>
                </a:lnTo>
                <a:lnTo>
                  <a:pt x="252" y="1202"/>
                </a:lnTo>
                <a:lnTo>
                  <a:pt x="252" y="1202"/>
                </a:lnTo>
                <a:lnTo>
                  <a:pt x="256" y="1200"/>
                </a:lnTo>
                <a:lnTo>
                  <a:pt x="258" y="1198"/>
                </a:lnTo>
                <a:lnTo>
                  <a:pt x="258" y="1198"/>
                </a:lnTo>
                <a:lnTo>
                  <a:pt x="254" y="1194"/>
                </a:lnTo>
                <a:lnTo>
                  <a:pt x="254" y="1194"/>
                </a:lnTo>
                <a:lnTo>
                  <a:pt x="248" y="1196"/>
                </a:lnTo>
                <a:lnTo>
                  <a:pt x="248" y="1196"/>
                </a:lnTo>
                <a:lnTo>
                  <a:pt x="242" y="1192"/>
                </a:lnTo>
                <a:lnTo>
                  <a:pt x="242" y="1192"/>
                </a:lnTo>
                <a:lnTo>
                  <a:pt x="242" y="1190"/>
                </a:lnTo>
                <a:lnTo>
                  <a:pt x="242" y="1186"/>
                </a:lnTo>
                <a:lnTo>
                  <a:pt x="242" y="1186"/>
                </a:lnTo>
                <a:lnTo>
                  <a:pt x="238" y="1182"/>
                </a:lnTo>
                <a:lnTo>
                  <a:pt x="232" y="1180"/>
                </a:lnTo>
                <a:lnTo>
                  <a:pt x="232" y="1180"/>
                </a:lnTo>
                <a:lnTo>
                  <a:pt x="224" y="1180"/>
                </a:lnTo>
                <a:lnTo>
                  <a:pt x="224" y="1180"/>
                </a:lnTo>
                <a:lnTo>
                  <a:pt x="216" y="1182"/>
                </a:lnTo>
                <a:lnTo>
                  <a:pt x="208" y="1186"/>
                </a:lnTo>
                <a:lnTo>
                  <a:pt x="208" y="1186"/>
                </a:lnTo>
                <a:lnTo>
                  <a:pt x="204" y="1188"/>
                </a:lnTo>
                <a:lnTo>
                  <a:pt x="198" y="1188"/>
                </a:lnTo>
                <a:lnTo>
                  <a:pt x="198" y="1188"/>
                </a:lnTo>
                <a:lnTo>
                  <a:pt x="190" y="1184"/>
                </a:lnTo>
                <a:lnTo>
                  <a:pt x="182" y="1178"/>
                </a:lnTo>
                <a:lnTo>
                  <a:pt x="182" y="1178"/>
                </a:lnTo>
                <a:lnTo>
                  <a:pt x="176" y="1176"/>
                </a:lnTo>
                <a:lnTo>
                  <a:pt x="176" y="1176"/>
                </a:lnTo>
                <a:lnTo>
                  <a:pt x="172" y="1176"/>
                </a:lnTo>
                <a:lnTo>
                  <a:pt x="172" y="1176"/>
                </a:lnTo>
                <a:lnTo>
                  <a:pt x="168" y="1174"/>
                </a:lnTo>
                <a:lnTo>
                  <a:pt x="166" y="1170"/>
                </a:lnTo>
                <a:lnTo>
                  <a:pt x="166" y="1170"/>
                </a:lnTo>
                <a:lnTo>
                  <a:pt x="164" y="1164"/>
                </a:lnTo>
                <a:lnTo>
                  <a:pt x="162" y="1160"/>
                </a:lnTo>
                <a:lnTo>
                  <a:pt x="164" y="1158"/>
                </a:lnTo>
                <a:lnTo>
                  <a:pt x="164" y="1158"/>
                </a:lnTo>
                <a:lnTo>
                  <a:pt x="166" y="1158"/>
                </a:lnTo>
                <a:lnTo>
                  <a:pt x="168" y="1158"/>
                </a:lnTo>
                <a:lnTo>
                  <a:pt x="168" y="1158"/>
                </a:lnTo>
                <a:lnTo>
                  <a:pt x="170" y="1162"/>
                </a:lnTo>
                <a:lnTo>
                  <a:pt x="170" y="1164"/>
                </a:lnTo>
                <a:lnTo>
                  <a:pt x="172" y="1164"/>
                </a:lnTo>
                <a:lnTo>
                  <a:pt x="172" y="1164"/>
                </a:lnTo>
                <a:lnTo>
                  <a:pt x="174" y="1162"/>
                </a:lnTo>
                <a:lnTo>
                  <a:pt x="172" y="1158"/>
                </a:lnTo>
                <a:lnTo>
                  <a:pt x="170" y="1150"/>
                </a:lnTo>
                <a:lnTo>
                  <a:pt x="170" y="1150"/>
                </a:lnTo>
                <a:lnTo>
                  <a:pt x="170" y="1146"/>
                </a:lnTo>
                <a:lnTo>
                  <a:pt x="170" y="1146"/>
                </a:lnTo>
                <a:lnTo>
                  <a:pt x="170" y="1142"/>
                </a:lnTo>
                <a:lnTo>
                  <a:pt x="168" y="1140"/>
                </a:lnTo>
                <a:lnTo>
                  <a:pt x="168" y="1140"/>
                </a:lnTo>
                <a:lnTo>
                  <a:pt x="164" y="1142"/>
                </a:lnTo>
                <a:lnTo>
                  <a:pt x="160" y="1144"/>
                </a:lnTo>
                <a:lnTo>
                  <a:pt x="154" y="1152"/>
                </a:lnTo>
                <a:lnTo>
                  <a:pt x="154" y="1152"/>
                </a:lnTo>
                <a:lnTo>
                  <a:pt x="150" y="1158"/>
                </a:lnTo>
                <a:lnTo>
                  <a:pt x="148" y="1162"/>
                </a:lnTo>
                <a:lnTo>
                  <a:pt x="148" y="1162"/>
                </a:lnTo>
                <a:lnTo>
                  <a:pt x="136" y="1166"/>
                </a:lnTo>
                <a:lnTo>
                  <a:pt x="130" y="1164"/>
                </a:lnTo>
                <a:lnTo>
                  <a:pt x="126" y="1162"/>
                </a:lnTo>
                <a:lnTo>
                  <a:pt x="126" y="1162"/>
                </a:lnTo>
                <a:lnTo>
                  <a:pt x="126" y="1160"/>
                </a:lnTo>
                <a:lnTo>
                  <a:pt x="128" y="1156"/>
                </a:lnTo>
                <a:lnTo>
                  <a:pt x="136" y="1148"/>
                </a:lnTo>
                <a:lnTo>
                  <a:pt x="144" y="1142"/>
                </a:lnTo>
                <a:lnTo>
                  <a:pt x="152" y="1136"/>
                </a:lnTo>
                <a:lnTo>
                  <a:pt x="152" y="1136"/>
                </a:lnTo>
                <a:lnTo>
                  <a:pt x="168" y="1112"/>
                </a:lnTo>
                <a:lnTo>
                  <a:pt x="184" y="1090"/>
                </a:lnTo>
                <a:lnTo>
                  <a:pt x="184" y="1090"/>
                </a:lnTo>
                <a:lnTo>
                  <a:pt x="206" y="1050"/>
                </a:lnTo>
                <a:lnTo>
                  <a:pt x="206" y="1050"/>
                </a:lnTo>
                <a:lnTo>
                  <a:pt x="222" y="1020"/>
                </a:lnTo>
                <a:lnTo>
                  <a:pt x="234" y="990"/>
                </a:lnTo>
                <a:lnTo>
                  <a:pt x="234" y="990"/>
                </a:lnTo>
                <a:lnTo>
                  <a:pt x="240" y="974"/>
                </a:lnTo>
                <a:lnTo>
                  <a:pt x="240" y="974"/>
                </a:lnTo>
                <a:lnTo>
                  <a:pt x="244" y="958"/>
                </a:lnTo>
                <a:lnTo>
                  <a:pt x="246" y="942"/>
                </a:lnTo>
                <a:lnTo>
                  <a:pt x="246" y="942"/>
                </a:lnTo>
                <a:lnTo>
                  <a:pt x="244" y="926"/>
                </a:lnTo>
                <a:lnTo>
                  <a:pt x="242" y="918"/>
                </a:lnTo>
                <a:lnTo>
                  <a:pt x="242" y="916"/>
                </a:lnTo>
                <a:lnTo>
                  <a:pt x="238" y="914"/>
                </a:lnTo>
                <a:lnTo>
                  <a:pt x="238" y="914"/>
                </a:lnTo>
                <a:lnTo>
                  <a:pt x="238" y="916"/>
                </a:lnTo>
                <a:lnTo>
                  <a:pt x="236" y="918"/>
                </a:lnTo>
                <a:lnTo>
                  <a:pt x="236" y="918"/>
                </a:lnTo>
                <a:lnTo>
                  <a:pt x="234" y="918"/>
                </a:lnTo>
                <a:lnTo>
                  <a:pt x="230" y="914"/>
                </a:lnTo>
                <a:lnTo>
                  <a:pt x="226" y="908"/>
                </a:lnTo>
                <a:lnTo>
                  <a:pt x="226" y="908"/>
                </a:lnTo>
                <a:lnTo>
                  <a:pt x="222" y="902"/>
                </a:lnTo>
                <a:lnTo>
                  <a:pt x="218" y="896"/>
                </a:lnTo>
                <a:lnTo>
                  <a:pt x="218" y="896"/>
                </a:lnTo>
                <a:lnTo>
                  <a:pt x="214" y="892"/>
                </a:lnTo>
                <a:lnTo>
                  <a:pt x="206" y="890"/>
                </a:lnTo>
                <a:lnTo>
                  <a:pt x="192" y="884"/>
                </a:lnTo>
                <a:lnTo>
                  <a:pt x="192" y="884"/>
                </a:lnTo>
                <a:lnTo>
                  <a:pt x="184" y="876"/>
                </a:lnTo>
                <a:lnTo>
                  <a:pt x="184" y="876"/>
                </a:lnTo>
                <a:lnTo>
                  <a:pt x="178" y="870"/>
                </a:lnTo>
                <a:lnTo>
                  <a:pt x="176" y="864"/>
                </a:lnTo>
                <a:lnTo>
                  <a:pt x="176" y="864"/>
                </a:lnTo>
                <a:lnTo>
                  <a:pt x="176" y="858"/>
                </a:lnTo>
                <a:lnTo>
                  <a:pt x="176" y="852"/>
                </a:lnTo>
                <a:lnTo>
                  <a:pt x="176" y="852"/>
                </a:lnTo>
                <a:lnTo>
                  <a:pt x="180" y="840"/>
                </a:lnTo>
                <a:lnTo>
                  <a:pt x="180" y="840"/>
                </a:lnTo>
                <a:lnTo>
                  <a:pt x="182" y="826"/>
                </a:lnTo>
                <a:lnTo>
                  <a:pt x="182" y="826"/>
                </a:lnTo>
                <a:lnTo>
                  <a:pt x="180" y="820"/>
                </a:lnTo>
                <a:lnTo>
                  <a:pt x="178" y="814"/>
                </a:lnTo>
                <a:lnTo>
                  <a:pt x="178" y="814"/>
                </a:lnTo>
                <a:lnTo>
                  <a:pt x="170" y="810"/>
                </a:lnTo>
                <a:lnTo>
                  <a:pt x="164" y="806"/>
                </a:lnTo>
                <a:lnTo>
                  <a:pt x="164" y="806"/>
                </a:lnTo>
                <a:lnTo>
                  <a:pt x="158" y="800"/>
                </a:lnTo>
                <a:lnTo>
                  <a:pt x="154" y="796"/>
                </a:lnTo>
                <a:lnTo>
                  <a:pt x="154" y="796"/>
                </a:lnTo>
                <a:lnTo>
                  <a:pt x="154" y="788"/>
                </a:lnTo>
                <a:lnTo>
                  <a:pt x="152" y="782"/>
                </a:lnTo>
                <a:lnTo>
                  <a:pt x="152" y="782"/>
                </a:lnTo>
                <a:lnTo>
                  <a:pt x="148" y="776"/>
                </a:lnTo>
                <a:lnTo>
                  <a:pt x="144" y="770"/>
                </a:lnTo>
                <a:lnTo>
                  <a:pt x="144" y="770"/>
                </a:lnTo>
                <a:lnTo>
                  <a:pt x="138" y="770"/>
                </a:lnTo>
                <a:lnTo>
                  <a:pt x="134" y="770"/>
                </a:lnTo>
                <a:lnTo>
                  <a:pt x="132" y="770"/>
                </a:lnTo>
                <a:lnTo>
                  <a:pt x="132" y="770"/>
                </a:lnTo>
                <a:lnTo>
                  <a:pt x="130" y="768"/>
                </a:lnTo>
                <a:lnTo>
                  <a:pt x="128" y="764"/>
                </a:lnTo>
                <a:lnTo>
                  <a:pt x="128" y="756"/>
                </a:lnTo>
                <a:lnTo>
                  <a:pt x="128" y="756"/>
                </a:lnTo>
                <a:lnTo>
                  <a:pt x="130" y="748"/>
                </a:lnTo>
                <a:lnTo>
                  <a:pt x="130" y="748"/>
                </a:lnTo>
                <a:lnTo>
                  <a:pt x="128" y="742"/>
                </a:lnTo>
                <a:lnTo>
                  <a:pt x="126" y="736"/>
                </a:lnTo>
                <a:lnTo>
                  <a:pt x="126" y="736"/>
                </a:lnTo>
                <a:lnTo>
                  <a:pt x="122" y="730"/>
                </a:lnTo>
                <a:lnTo>
                  <a:pt x="122" y="730"/>
                </a:lnTo>
                <a:lnTo>
                  <a:pt x="122" y="724"/>
                </a:lnTo>
                <a:lnTo>
                  <a:pt x="122" y="718"/>
                </a:lnTo>
                <a:lnTo>
                  <a:pt x="122" y="718"/>
                </a:lnTo>
                <a:lnTo>
                  <a:pt x="120" y="712"/>
                </a:lnTo>
                <a:lnTo>
                  <a:pt x="120" y="704"/>
                </a:lnTo>
                <a:lnTo>
                  <a:pt x="120" y="704"/>
                </a:lnTo>
                <a:lnTo>
                  <a:pt x="124" y="698"/>
                </a:lnTo>
                <a:lnTo>
                  <a:pt x="128" y="694"/>
                </a:lnTo>
                <a:lnTo>
                  <a:pt x="128" y="694"/>
                </a:lnTo>
                <a:lnTo>
                  <a:pt x="126" y="688"/>
                </a:lnTo>
                <a:lnTo>
                  <a:pt x="124" y="684"/>
                </a:lnTo>
                <a:lnTo>
                  <a:pt x="124" y="684"/>
                </a:lnTo>
                <a:lnTo>
                  <a:pt x="120" y="674"/>
                </a:lnTo>
                <a:lnTo>
                  <a:pt x="120" y="674"/>
                </a:lnTo>
                <a:lnTo>
                  <a:pt x="106" y="652"/>
                </a:lnTo>
                <a:lnTo>
                  <a:pt x="106" y="652"/>
                </a:lnTo>
                <a:lnTo>
                  <a:pt x="100" y="646"/>
                </a:lnTo>
                <a:lnTo>
                  <a:pt x="92" y="638"/>
                </a:lnTo>
                <a:lnTo>
                  <a:pt x="92" y="638"/>
                </a:lnTo>
                <a:lnTo>
                  <a:pt x="88" y="626"/>
                </a:lnTo>
                <a:lnTo>
                  <a:pt x="88" y="626"/>
                </a:lnTo>
                <a:lnTo>
                  <a:pt x="80" y="616"/>
                </a:lnTo>
                <a:lnTo>
                  <a:pt x="80" y="616"/>
                </a:lnTo>
                <a:lnTo>
                  <a:pt x="70" y="606"/>
                </a:lnTo>
                <a:lnTo>
                  <a:pt x="70" y="606"/>
                </a:lnTo>
                <a:lnTo>
                  <a:pt x="68" y="600"/>
                </a:lnTo>
                <a:lnTo>
                  <a:pt x="66" y="592"/>
                </a:lnTo>
                <a:lnTo>
                  <a:pt x="66" y="592"/>
                </a:lnTo>
                <a:lnTo>
                  <a:pt x="68" y="584"/>
                </a:lnTo>
                <a:lnTo>
                  <a:pt x="68" y="584"/>
                </a:lnTo>
                <a:lnTo>
                  <a:pt x="74" y="556"/>
                </a:lnTo>
                <a:lnTo>
                  <a:pt x="74" y="556"/>
                </a:lnTo>
                <a:lnTo>
                  <a:pt x="76" y="544"/>
                </a:lnTo>
                <a:lnTo>
                  <a:pt x="78" y="536"/>
                </a:lnTo>
                <a:lnTo>
                  <a:pt x="80" y="532"/>
                </a:lnTo>
                <a:lnTo>
                  <a:pt x="80" y="532"/>
                </a:lnTo>
                <a:lnTo>
                  <a:pt x="78" y="524"/>
                </a:lnTo>
                <a:lnTo>
                  <a:pt x="74" y="518"/>
                </a:lnTo>
                <a:lnTo>
                  <a:pt x="74" y="518"/>
                </a:lnTo>
                <a:lnTo>
                  <a:pt x="66" y="512"/>
                </a:lnTo>
                <a:lnTo>
                  <a:pt x="66" y="512"/>
                </a:lnTo>
                <a:lnTo>
                  <a:pt x="56" y="500"/>
                </a:lnTo>
                <a:lnTo>
                  <a:pt x="48" y="492"/>
                </a:lnTo>
                <a:lnTo>
                  <a:pt x="48" y="492"/>
                </a:lnTo>
                <a:lnTo>
                  <a:pt x="36" y="488"/>
                </a:lnTo>
                <a:lnTo>
                  <a:pt x="36" y="488"/>
                </a:lnTo>
                <a:lnTo>
                  <a:pt x="28" y="488"/>
                </a:lnTo>
                <a:lnTo>
                  <a:pt x="28" y="488"/>
                </a:lnTo>
                <a:lnTo>
                  <a:pt x="20" y="486"/>
                </a:lnTo>
                <a:lnTo>
                  <a:pt x="20" y="486"/>
                </a:lnTo>
                <a:lnTo>
                  <a:pt x="16" y="482"/>
                </a:lnTo>
                <a:lnTo>
                  <a:pt x="16" y="482"/>
                </a:lnTo>
                <a:lnTo>
                  <a:pt x="10" y="472"/>
                </a:lnTo>
                <a:lnTo>
                  <a:pt x="10" y="472"/>
                </a:lnTo>
                <a:lnTo>
                  <a:pt x="6" y="458"/>
                </a:lnTo>
                <a:lnTo>
                  <a:pt x="6" y="458"/>
                </a:lnTo>
                <a:lnTo>
                  <a:pt x="6" y="452"/>
                </a:lnTo>
                <a:lnTo>
                  <a:pt x="6" y="452"/>
                </a:lnTo>
                <a:lnTo>
                  <a:pt x="6" y="442"/>
                </a:lnTo>
                <a:lnTo>
                  <a:pt x="8" y="434"/>
                </a:lnTo>
                <a:lnTo>
                  <a:pt x="8" y="434"/>
                </a:lnTo>
                <a:lnTo>
                  <a:pt x="8" y="432"/>
                </a:lnTo>
                <a:lnTo>
                  <a:pt x="8" y="432"/>
                </a:lnTo>
                <a:lnTo>
                  <a:pt x="4" y="430"/>
                </a:lnTo>
                <a:lnTo>
                  <a:pt x="0" y="430"/>
                </a:lnTo>
                <a:lnTo>
                  <a:pt x="0" y="430"/>
                </a:lnTo>
                <a:lnTo>
                  <a:pt x="2" y="424"/>
                </a:lnTo>
                <a:lnTo>
                  <a:pt x="6" y="420"/>
                </a:lnTo>
                <a:lnTo>
                  <a:pt x="14" y="412"/>
                </a:lnTo>
                <a:lnTo>
                  <a:pt x="14" y="412"/>
                </a:lnTo>
                <a:lnTo>
                  <a:pt x="16" y="410"/>
                </a:lnTo>
                <a:lnTo>
                  <a:pt x="16" y="410"/>
                </a:lnTo>
                <a:lnTo>
                  <a:pt x="20" y="404"/>
                </a:lnTo>
                <a:lnTo>
                  <a:pt x="20" y="404"/>
                </a:lnTo>
                <a:lnTo>
                  <a:pt x="22" y="402"/>
                </a:lnTo>
                <a:lnTo>
                  <a:pt x="22" y="402"/>
                </a:lnTo>
                <a:lnTo>
                  <a:pt x="20" y="396"/>
                </a:lnTo>
                <a:lnTo>
                  <a:pt x="20" y="396"/>
                </a:lnTo>
                <a:lnTo>
                  <a:pt x="20" y="394"/>
                </a:lnTo>
                <a:lnTo>
                  <a:pt x="20" y="394"/>
                </a:lnTo>
                <a:lnTo>
                  <a:pt x="24" y="390"/>
                </a:lnTo>
                <a:lnTo>
                  <a:pt x="28" y="386"/>
                </a:lnTo>
                <a:lnTo>
                  <a:pt x="36" y="380"/>
                </a:lnTo>
                <a:lnTo>
                  <a:pt x="36" y="380"/>
                </a:lnTo>
                <a:lnTo>
                  <a:pt x="40" y="374"/>
                </a:lnTo>
                <a:lnTo>
                  <a:pt x="40" y="374"/>
                </a:lnTo>
                <a:lnTo>
                  <a:pt x="40" y="370"/>
                </a:lnTo>
                <a:lnTo>
                  <a:pt x="38" y="366"/>
                </a:lnTo>
                <a:lnTo>
                  <a:pt x="38" y="360"/>
                </a:lnTo>
                <a:lnTo>
                  <a:pt x="38" y="358"/>
                </a:lnTo>
                <a:lnTo>
                  <a:pt x="38" y="358"/>
                </a:lnTo>
                <a:lnTo>
                  <a:pt x="42" y="358"/>
                </a:lnTo>
                <a:lnTo>
                  <a:pt x="46" y="360"/>
                </a:lnTo>
                <a:lnTo>
                  <a:pt x="50" y="362"/>
                </a:lnTo>
                <a:lnTo>
                  <a:pt x="54" y="362"/>
                </a:lnTo>
                <a:lnTo>
                  <a:pt x="54" y="362"/>
                </a:lnTo>
                <a:lnTo>
                  <a:pt x="60" y="360"/>
                </a:lnTo>
                <a:lnTo>
                  <a:pt x="60" y="360"/>
                </a:lnTo>
                <a:lnTo>
                  <a:pt x="60" y="356"/>
                </a:lnTo>
                <a:lnTo>
                  <a:pt x="60" y="356"/>
                </a:lnTo>
                <a:lnTo>
                  <a:pt x="62" y="350"/>
                </a:lnTo>
                <a:lnTo>
                  <a:pt x="62" y="350"/>
                </a:lnTo>
                <a:lnTo>
                  <a:pt x="60" y="344"/>
                </a:lnTo>
                <a:lnTo>
                  <a:pt x="60" y="344"/>
                </a:lnTo>
                <a:lnTo>
                  <a:pt x="58" y="342"/>
                </a:lnTo>
                <a:lnTo>
                  <a:pt x="58" y="342"/>
                </a:lnTo>
                <a:lnTo>
                  <a:pt x="58" y="340"/>
                </a:lnTo>
                <a:lnTo>
                  <a:pt x="58" y="340"/>
                </a:lnTo>
                <a:lnTo>
                  <a:pt x="64" y="340"/>
                </a:lnTo>
                <a:lnTo>
                  <a:pt x="72" y="342"/>
                </a:lnTo>
                <a:lnTo>
                  <a:pt x="72" y="342"/>
                </a:lnTo>
                <a:lnTo>
                  <a:pt x="76" y="346"/>
                </a:lnTo>
                <a:lnTo>
                  <a:pt x="80" y="348"/>
                </a:lnTo>
                <a:lnTo>
                  <a:pt x="80" y="348"/>
                </a:lnTo>
                <a:lnTo>
                  <a:pt x="84" y="346"/>
                </a:lnTo>
                <a:lnTo>
                  <a:pt x="84" y="346"/>
                </a:lnTo>
                <a:lnTo>
                  <a:pt x="86" y="342"/>
                </a:lnTo>
                <a:lnTo>
                  <a:pt x="86" y="342"/>
                </a:lnTo>
                <a:lnTo>
                  <a:pt x="84" y="338"/>
                </a:lnTo>
                <a:lnTo>
                  <a:pt x="84" y="338"/>
                </a:lnTo>
                <a:lnTo>
                  <a:pt x="82" y="334"/>
                </a:lnTo>
                <a:lnTo>
                  <a:pt x="84" y="332"/>
                </a:lnTo>
                <a:lnTo>
                  <a:pt x="84" y="332"/>
                </a:lnTo>
                <a:lnTo>
                  <a:pt x="84" y="334"/>
                </a:lnTo>
                <a:lnTo>
                  <a:pt x="86" y="334"/>
                </a:lnTo>
                <a:lnTo>
                  <a:pt x="86" y="334"/>
                </a:lnTo>
                <a:lnTo>
                  <a:pt x="88" y="334"/>
                </a:lnTo>
                <a:lnTo>
                  <a:pt x="90" y="334"/>
                </a:lnTo>
                <a:lnTo>
                  <a:pt x="90" y="334"/>
                </a:lnTo>
                <a:lnTo>
                  <a:pt x="90" y="330"/>
                </a:lnTo>
                <a:lnTo>
                  <a:pt x="88" y="324"/>
                </a:lnTo>
                <a:lnTo>
                  <a:pt x="88" y="324"/>
                </a:lnTo>
                <a:lnTo>
                  <a:pt x="86" y="324"/>
                </a:lnTo>
                <a:lnTo>
                  <a:pt x="84" y="322"/>
                </a:lnTo>
                <a:lnTo>
                  <a:pt x="84" y="322"/>
                </a:lnTo>
                <a:lnTo>
                  <a:pt x="86" y="320"/>
                </a:lnTo>
                <a:lnTo>
                  <a:pt x="90" y="320"/>
                </a:lnTo>
                <a:lnTo>
                  <a:pt x="94" y="322"/>
                </a:lnTo>
                <a:lnTo>
                  <a:pt x="94" y="322"/>
                </a:lnTo>
                <a:lnTo>
                  <a:pt x="100" y="324"/>
                </a:lnTo>
                <a:lnTo>
                  <a:pt x="104" y="326"/>
                </a:lnTo>
                <a:lnTo>
                  <a:pt x="104" y="326"/>
                </a:lnTo>
                <a:lnTo>
                  <a:pt x="106" y="328"/>
                </a:lnTo>
                <a:lnTo>
                  <a:pt x="106" y="328"/>
                </a:lnTo>
                <a:lnTo>
                  <a:pt x="112" y="330"/>
                </a:lnTo>
                <a:lnTo>
                  <a:pt x="112" y="330"/>
                </a:lnTo>
                <a:lnTo>
                  <a:pt x="116" y="328"/>
                </a:lnTo>
                <a:lnTo>
                  <a:pt x="116" y="328"/>
                </a:lnTo>
                <a:lnTo>
                  <a:pt x="122" y="328"/>
                </a:lnTo>
                <a:lnTo>
                  <a:pt x="128" y="330"/>
                </a:lnTo>
                <a:lnTo>
                  <a:pt x="128" y="330"/>
                </a:lnTo>
                <a:lnTo>
                  <a:pt x="128" y="332"/>
                </a:lnTo>
                <a:lnTo>
                  <a:pt x="128" y="336"/>
                </a:lnTo>
                <a:lnTo>
                  <a:pt x="128" y="336"/>
                </a:lnTo>
                <a:lnTo>
                  <a:pt x="128" y="340"/>
                </a:lnTo>
                <a:lnTo>
                  <a:pt x="126" y="344"/>
                </a:lnTo>
                <a:lnTo>
                  <a:pt x="126" y="344"/>
                </a:lnTo>
                <a:lnTo>
                  <a:pt x="120" y="344"/>
                </a:lnTo>
                <a:lnTo>
                  <a:pt x="120" y="344"/>
                </a:lnTo>
                <a:lnTo>
                  <a:pt x="114" y="346"/>
                </a:lnTo>
                <a:lnTo>
                  <a:pt x="114" y="346"/>
                </a:lnTo>
                <a:lnTo>
                  <a:pt x="110" y="342"/>
                </a:lnTo>
                <a:lnTo>
                  <a:pt x="110" y="342"/>
                </a:lnTo>
                <a:lnTo>
                  <a:pt x="106" y="344"/>
                </a:lnTo>
                <a:lnTo>
                  <a:pt x="106" y="344"/>
                </a:lnTo>
                <a:lnTo>
                  <a:pt x="102" y="342"/>
                </a:lnTo>
                <a:lnTo>
                  <a:pt x="102" y="342"/>
                </a:lnTo>
                <a:lnTo>
                  <a:pt x="100" y="338"/>
                </a:lnTo>
                <a:lnTo>
                  <a:pt x="100" y="336"/>
                </a:lnTo>
                <a:lnTo>
                  <a:pt x="98" y="336"/>
                </a:lnTo>
                <a:lnTo>
                  <a:pt x="98" y="336"/>
                </a:lnTo>
                <a:lnTo>
                  <a:pt x="96" y="338"/>
                </a:lnTo>
                <a:lnTo>
                  <a:pt x="96" y="344"/>
                </a:lnTo>
                <a:lnTo>
                  <a:pt x="96" y="348"/>
                </a:lnTo>
                <a:lnTo>
                  <a:pt x="98" y="352"/>
                </a:lnTo>
                <a:lnTo>
                  <a:pt x="98" y="352"/>
                </a:lnTo>
                <a:lnTo>
                  <a:pt x="100" y="352"/>
                </a:lnTo>
                <a:lnTo>
                  <a:pt x="104" y="352"/>
                </a:lnTo>
                <a:lnTo>
                  <a:pt x="108" y="350"/>
                </a:lnTo>
                <a:lnTo>
                  <a:pt x="108" y="350"/>
                </a:lnTo>
                <a:lnTo>
                  <a:pt x="110" y="352"/>
                </a:lnTo>
                <a:lnTo>
                  <a:pt x="110" y="352"/>
                </a:lnTo>
                <a:lnTo>
                  <a:pt x="112" y="356"/>
                </a:lnTo>
                <a:lnTo>
                  <a:pt x="112" y="356"/>
                </a:lnTo>
                <a:lnTo>
                  <a:pt x="112" y="358"/>
                </a:lnTo>
                <a:lnTo>
                  <a:pt x="112" y="360"/>
                </a:lnTo>
                <a:lnTo>
                  <a:pt x="112" y="360"/>
                </a:lnTo>
                <a:lnTo>
                  <a:pt x="114" y="360"/>
                </a:lnTo>
                <a:lnTo>
                  <a:pt x="116" y="358"/>
                </a:lnTo>
                <a:lnTo>
                  <a:pt x="120" y="354"/>
                </a:lnTo>
                <a:lnTo>
                  <a:pt x="120" y="354"/>
                </a:lnTo>
                <a:lnTo>
                  <a:pt x="124" y="354"/>
                </a:lnTo>
                <a:lnTo>
                  <a:pt x="124" y="354"/>
                </a:lnTo>
                <a:lnTo>
                  <a:pt x="126" y="354"/>
                </a:lnTo>
                <a:lnTo>
                  <a:pt x="126" y="354"/>
                </a:lnTo>
                <a:lnTo>
                  <a:pt x="126" y="358"/>
                </a:lnTo>
                <a:lnTo>
                  <a:pt x="128" y="360"/>
                </a:lnTo>
                <a:lnTo>
                  <a:pt x="128" y="360"/>
                </a:lnTo>
                <a:lnTo>
                  <a:pt x="130" y="358"/>
                </a:lnTo>
                <a:lnTo>
                  <a:pt x="132" y="356"/>
                </a:lnTo>
                <a:lnTo>
                  <a:pt x="132" y="356"/>
                </a:lnTo>
                <a:lnTo>
                  <a:pt x="132" y="358"/>
                </a:lnTo>
                <a:lnTo>
                  <a:pt x="132" y="360"/>
                </a:lnTo>
                <a:lnTo>
                  <a:pt x="132" y="364"/>
                </a:lnTo>
                <a:lnTo>
                  <a:pt x="132" y="366"/>
                </a:lnTo>
                <a:lnTo>
                  <a:pt x="132" y="366"/>
                </a:lnTo>
                <a:lnTo>
                  <a:pt x="136" y="366"/>
                </a:lnTo>
                <a:lnTo>
                  <a:pt x="138" y="362"/>
                </a:lnTo>
                <a:lnTo>
                  <a:pt x="140" y="358"/>
                </a:lnTo>
                <a:lnTo>
                  <a:pt x="142" y="356"/>
                </a:lnTo>
                <a:lnTo>
                  <a:pt x="142" y="356"/>
                </a:lnTo>
                <a:lnTo>
                  <a:pt x="144" y="356"/>
                </a:lnTo>
                <a:lnTo>
                  <a:pt x="144" y="356"/>
                </a:lnTo>
                <a:lnTo>
                  <a:pt x="144" y="360"/>
                </a:lnTo>
                <a:lnTo>
                  <a:pt x="144" y="364"/>
                </a:lnTo>
                <a:lnTo>
                  <a:pt x="144" y="364"/>
                </a:lnTo>
                <a:lnTo>
                  <a:pt x="148" y="366"/>
                </a:lnTo>
                <a:lnTo>
                  <a:pt x="148" y="366"/>
                </a:lnTo>
                <a:lnTo>
                  <a:pt x="150" y="368"/>
                </a:lnTo>
                <a:lnTo>
                  <a:pt x="152" y="370"/>
                </a:lnTo>
                <a:lnTo>
                  <a:pt x="152" y="370"/>
                </a:lnTo>
                <a:lnTo>
                  <a:pt x="152" y="368"/>
                </a:lnTo>
                <a:lnTo>
                  <a:pt x="154" y="366"/>
                </a:lnTo>
                <a:lnTo>
                  <a:pt x="154" y="366"/>
                </a:lnTo>
                <a:lnTo>
                  <a:pt x="160" y="364"/>
                </a:lnTo>
                <a:lnTo>
                  <a:pt x="164" y="362"/>
                </a:lnTo>
                <a:lnTo>
                  <a:pt x="164" y="362"/>
                </a:lnTo>
                <a:lnTo>
                  <a:pt x="166" y="358"/>
                </a:lnTo>
                <a:lnTo>
                  <a:pt x="166" y="358"/>
                </a:lnTo>
                <a:lnTo>
                  <a:pt x="170" y="358"/>
                </a:lnTo>
                <a:lnTo>
                  <a:pt x="174" y="360"/>
                </a:lnTo>
                <a:lnTo>
                  <a:pt x="174" y="360"/>
                </a:lnTo>
                <a:lnTo>
                  <a:pt x="196" y="358"/>
                </a:lnTo>
                <a:lnTo>
                  <a:pt x="196" y="358"/>
                </a:lnTo>
                <a:lnTo>
                  <a:pt x="208" y="362"/>
                </a:lnTo>
                <a:lnTo>
                  <a:pt x="208" y="362"/>
                </a:lnTo>
                <a:lnTo>
                  <a:pt x="212" y="360"/>
                </a:lnTo>
                <a:lnTo>
                  <a:pt x="212" y="360"/>
                </a:lnTo>
                <a:lnTo>
                  <a:pt x="212" y="358"/>
                </a:lnTo>
                <a:lnTo>
                  <a:pt x="212" y="358"/>
                </a:lnTo>
                <a:lnTo>
                  <a:pt x="210" y="356"/>
                </a:lnTo>
                <a:lnTo>
                  <a:pt x="210" y="354"/>
                </a:lnTo>
                <a:lnTo>
                  <a:pt x="210" y="354"/>
                </a:lnTo>
                <a:lnTo>
                  <a:pt x="214" y="352"/>
                </a:lnTo>
                <a:lnTo>
                  <a:pt x="220" y="352"/>
                </a:lnTo>
                <a:lnTo>
                  <a:pt x="232" y="354"/>
                </a:lnTo>
                <a:lnTo>
                  <a:pt x="232" y="354"/>
                </a:lnTo>
                <a:lnTo>
                  <a:pt x="236" y="356"/>
                </a:lnTo>
                <a:lnTo>
                  <a:pt x="236" y="356"/>
                </a:lnTo>
                <a:lnTo>
                  <a:pt x="248" y="358"/>
                </a:lnTo>
                <a:lnTo>
                  <a:pt x="258" y="360"/>
                </a:lnTo>
                <a:lnTo>
                  <a:pt x="258" y="360"/>
                </a:lnTo>
                <a:lnTo>
                  <a:pt x="266" y="364"/>
                </a:lnTo>
                <a:lnTo>
                  <a:pt x="266" y="364"/>
                </a:lnTo>
                <a:lnTo>
                  <a:pt x="284" y="370"/>
                </a:lnTo>
                <a:lnTo>
                  <a:pt x="284" y="370"/>
                </a:lnTo>
                <a:lnTo>
                  <a:pt x="290" y="374"/>
                </a:lnTo>
                <a:lnTo>
                  <a:pt x="290" y="374"/>
                </a:lnTo>
                <a:lnTo>
                  <a:pt x="304" y="378"/>
                </a:lnTo>
                <a:lnTo>
                  <a:pt x="304" y="378"/>
                </a:lnTo>
                <a:lnTo>
                  <a:pt x="328" y="390"/>
                </a:lnTo>
                <a:lnTo>
                  <a:pt x="328" y="390"/>
                </a:lnTo>
                <a:lnTo>
                  <a:pt x="336" y="394"/>
                </a:lnTo>
                <a:lnTo>
                  <a:pt x="336" y="394"/>
                </a:lnTo>
                <a:lnTo>
                  <a:pt x="338" y="398"/>
                </a:lnTo>
                <a:lnTo>
                  <a:pt x="338" y="398"/>
                </a:lnTo>
                <a:lnTo>
                  <a:pt x="346" y="402"/>
                </a:lnTo>
                <a:lnTo>
                  <a:pt x="346" y="402"/>
                </a:lnTo>
                <a:lnTo>
                  <a:pt x="354" y="404"/>
                </a:lnTo>
                <a:lnTo>
                  <a:pt x="358" y="404"/>
                </a:lnTo>
                <a:lnTo>
                  <a:pt x="360" y="402"/>
                </a:lnTo>
                <a:lnTo>
                  <a:pt x="360" y="402"/>
                </a:lnTo>
                <a:lnTo>
                  <a:pt x="358" y="400"/>
                </a:lnTo>
                <a:lnTo>
                  <a:pt x="354" y="398"/>
                </a:lnTo>
                <a:lnTo>
                  <a:pt x="352" y="396"/>
                </a:lnTo>
                <a:lnTo>
                  <a:pt x="350" y="394"/>
                </a:lnTo>
                <a:lnTo>
                  <a:pt x="350" y="394"/>
                </a:lnTo>
                <a:lnTo>
                  <a:pt x="352" y="394"/>
                </a:lnTo>
                <a:lnTo>
                  <a:pt x="356" y="396"/>
                </a:lnTo>
                <a:lnTo>
                  <a:pt x="362" y="400"/>
                </a:lnTo>
                <a:lnTo>
                  <a:pt x="362" y="400"/>
                </a:lnTo>
                <a:lnTo>
                  <a:pt x="366" y="406"/>
                </a:lnTo>
                <a:lnTo>
                  <a:pt x="366" y="406"/>
                </a:lnTo>
                <a:lnTo>
                  <a:pt x="368" y="408"/>
                </a:lnTo>
                <a:lnTo>
                  <a:pt x="370" y="408"/>
                </a:lnTo>
                <a:lnTo>
                  <a:pt x="370" y="408"/>
                </a:lnTo>
                <a:lnTo>
                  <a:pt x="370" y="406"/>
                </a:lnTo>
                <a:lnTo>
                  <a:pt x="370" y="404"/>
                </a:lnTo>
                <a:lnTo>
                  <a:pt x="370" y="404"/>
                </a:lnTo>
                <a:lnTo>
                  <a:pt x="370" y="404"/>
                </a:lnTo>
                <a:lnTo>
                  <a:pt x="374" y="404"/>
                </a:lnTo>
                <a:lnTo>
                  <a:pt x="378" y="408"/>
                </a:lnTo>
                <a:lnTo>
                  <a:pt x="378" y="408"/>
                </a:lnTo>
                <a:lnTo>
                  <a:pt x="386" y="412"/>
                </a:lnTo>
                <a:lnTo>
                  <a:pt x="390" y="412"/>
                </a:lnTo>
                <a:lnTo>
                  <a:pt x="394" y="412"/>
                </a:lnTo>
                <a:lnTo>
                  <a:pt x="394" y="412"/>
                </a:lnTo>
                <a:lnTo>
                  <a:pt x="396" y="412"/>
                </a:lnTo>
                <a:lnTo>
                  <a:pt x="398" y="410"/>
                </a:lnTo>
                <a:lnTo>
                  <a:pt x="398" y="410"/>
                </a:lnTo>
                <a:lnTo>
                  <a:pt x="398" y="408"/>
                </a:lnTo>
                <a:lnTo>
                  <a:pt x="394" y="406"/>
                </a:lnTo>
                <a:lnTo>
                  <a:pt x="392" y="404"/>
                </a:lnTo>
                <a:lnTo>
                  <a:pt x="392" y="402"/>
                </a:lnTo>
                <a:lnTo>
                  <a:pt x="392" y="402"/>
                </a:lnTo>
                <a:lnTo>
                  <a:pt x="396" y="402"/>
                </a:lnTo>
                <a:lnTo>
                  <a:pt x="398" y="404"/>
                </a:lnTo>
                <a:lnTo>
                  <a:pt x="398" y="404"/>
                </a:lnTo>
                <a:lnTo>
                  <a:pt x="402" y="406"/>
                </a:lnTo>
                <a:lnTo>
                  <a:pt x="402" y="406"/>
                </a:lnTo>
                <a:lnTo>
                  <a:pt x="406" y="410"/>
                </a:lnTo>
                <a:lnTo>
                  <a:pt x="406" y="410"/>
                </a:lnTo>
                <a:lnTo>
                  <a:pt x="418" y="416"/>
                </a:lnTo>
                <a:lnTo>
                  <a:pt x="418" y="416"/>
                </a:lnTo>
                <a:lnTo>
                  <a:pt x="422" y="418"/>
                </a:lnTo>
                <a:lnTo>
                  <a:pt x="422" y="418"/>
                </a:lnTo>
                <a:lnTo>
                  <a:pt x="424" y="422"/>
                </a:lnTo>
                <a:lnTo>
                  <a:pt x="424" y="422"/>
                </a:lnTo>
                <a:lnTo>
                  <a:pt x="428" y="424"/>
                </a:lnTo>
                <a:lnTo>
                  <a:pt x="430" y="426"/>
                </a:lnTo>
                <a:lnTo>
                  <a:pt x="430" y="426"/>
                </a:lnTo>
                <a:lnTo>
                  <a:pt x="434" y="422"/>
                </a:lnTo>
                <a:lnTo>
                  <a:pt x="434" y="422"/>
                </a:lnTo>
                <a:lnTo>
                  <a:pt x="438" y="422"/>
                </a:lnTo>
                <a:lnTo>
                  <a:pt x="442" y="424"/>
                </a:lnTo>
                <a:lnTo>
                  <a:pt x="442" y="424"/>
                </a:lnTo>
                <a:lnTo>
                  <a:pt x="452" y="430"/>
                </a:lnTo>
                <a:lnTo>
                  <a:pt x="452" y="430"/>
                </a:lnTo>
                <a:lnTo>
                  <a:pt x="456" y="436"/>
                </a:lnTo>
                <a:lnTo>
                  <a:pt x="458" y="442"/>
                </a:lnTo>
                <a:lnTo>
                  <a:pt x="458" y="442"/>
                </a:lnTo>
                <a:lnTo>
                  <a:pt x="466" y="448"/>
                </a:lnTo>
                <a:lnTo>
                  <a:pt x="466" y="448"/>
                </a:lnTo>
                <a:lnTo>
                  <a:pt x="468" y="456"/>
                </a:lnTo>
                <a:lnTo>
                  <a:pt x="472" y="462"/>
                </a:lnTo>
                <a:lnTo>
                  <a:pt x="472" y="462"/>
                </a:lnTo>
                <a:lnTo>
                  <a:pt x="474" y="464"/>
                </a:lnTo>
                <a:lnTo>
                  <a:pt x="474" y="464"/>
                </a:lnTo>
                <a:lnTo>
                  <a:pt x="478" y="464"/>
                </a:lnTo>
                <a:lnTo>
                  <a:pt x="482" y="464"/>
                </a:lnTo>
                <a:lnTo>
                  <a:pt x="482" y="464"/>
                </a:lnTo>
                <a:lnTo>
                  <a:pt x="484" y="470"/>
                </a:lnTo>
                <a:lnTo>
                  <a:pt x="486" y="478"/>
                </a:lnTo>
                <a:lnTo>
                  <a:pt x="486" y="478"/>
                </a:lnTo>
                <a:lnTo>
                  <a:pt x="488" y="494"/>
                </a:lnTo>
                <a:lnTo>
                  <a:pt x="488" y="494"/>
                </a:lnTo>
                <a:lnTo>
                  <a:pt x="484" y="520"/>
                </a:lnTo>
                <a:lnTo>
                  <a:pt x="484" y="520"/>
                </a:lnTo>
                <a:lnTo>
                  <a:pt x="478" y="536"/>
                </a:lnTo>
                <a:lnTo>
                  <a:pt x="478" y="536"/>
                </a:lnTo>
                <a:lnTo>
                  <a:pt x="474" y="542"/>
                </a:lnTo>
                <a:lnTo>
                  <a:pt x="474" y="542"/>
                </a:lnTo>
                <a:lnTo>
                  <a:pt x="470" y="550"/>
                </a:lnTo>
                <a:lnTo>
                  <a:pt x="470" y="550"/>
                </a:lnTo>
                <a:lnTo>
                  <a:pt x="460" y="562"/>
                </a:lnTo>
                <a:lnTo>
                  <a:pt x="448" y="572"/>
                </a:lnTo>
                <a:lnTo>
                  <a:pt x="448" y="572"/>
                </a:lnTo>
                <a:lnTo>
                  <a:pt x="440" y="576"/>
                </a:lnTo>
                <a:lnTo>
                  <a:pt x="440" y="576"/>
                </a:lnTo>
                <a:lnTo>
                  <a:pt x="434" y="582"/>
                </a:lnTo>
                <a:lnTo>
                  <a:pt x="434" y="582"/>
                </a:lnTo>
                <a:lnTo>
                  <a:pt x="418" y="586"/>
                </a:lnTo>
                <a:lnTo>
                  <a:pt x="402" y="590"/>
                </a:lnTo>
                <a:lnTo>
                  <a:pt x="402" y="590"/>
                </a:lnTo>
                <a:lnTo>
                  <a:pt x="396" y="590"/>
                </a:lnTo>
                <a:lnTo>
                  <a:pt x="388" y="590"/>
                </a:lnTo>
                <a:lnTo>
                  <a:pt x="388" y="590"/>
                </a:lnTo>
                <a:lnTo>
                  <a:pt x="382" y="586"/>
                </a:lnTo>
                <a:lnTo>
                  <a:pt x="382" y="586"/>
                </a:lnTo>
                <a:lnTo>
                  <a:pt x="372" y="584"/>
                </a:lnTo>
                <a:lnTo>
                  <a:pt x="362" y="584"/>
                </a:lnTo>
                <a:lnTo>
                  <a:pt x="362" y="584"/>
                </a:lnTo>
                <a:lnTo>
                  <a:pt x="352" y="586"/>
                </a:lnTo>
                <a:lnTo>
                  <a:pt x="344" y="588"/>
                </a:lnTo>
                <a:lnTo>
                  <a:pt x="344" y="588"/>
                </a:lnTo>
                <a:lnTo>
                  <a:pt x="332" y="586"/>
                </a:lnTo>
                <a:lnTo>
                  <a:pt x="332" y="586"/>
                </a:lnTo>
                <a:lnTo>
                  <a:pt x="320" y="586"/>
                </a:lnTo>
                <a:lnTo>
                  <a:pt x="308" y="586"/>
                </a:lnTo>
                <a:lnTo>
                  <a:pt x="308" y="586"/>
                </a:lnTo>
                <a:lnTo>
                  <a:pt x="306" y="584"/>
                </a:lnTo>
                <a:lnTo>
                  <a:pt x="302" y="582"/>
                </a:lnTo>
                <a:lnTo>
                  <a:pt x="302" y="582"/>
                </a:lnTo>
                <a:lnTo>
                  <a:pt x="298" y="584"/>
                </a:lnTo>
                <a:lnTo>
                  <a:pt x="294" y="584"/>
                </a:lnTo>
                <a:lnTo>
                  <a:pt x="294" y="584"/>
                </a:lnTo>
                <a:lnTo>
                  <a:pt x="290" y="582"/>
                </a:lnTo>
                <a:lnTo>
                  <a:pt x="288" y="580"/>
                </a:lnTo>
                <a:lnTo>
                  <a:pt x="288" y="580"/>
                </a:lnTo>
                <a:lnTo>
                  <a:pt x="280" y="578"/>
                </a:lnTo>
                <a:lnTo>
                  <a:pt x="274" y="580"/>
                </a:lnTo>
                <a:lnTo>
                  <a:pt x="274" y="580"/>
                </a:lnTo>
                <a:lnTo>
                  <a:pt x="270" y="582"/>
                </a:lnTo>
                <a:lnTo>
                  <a:pt x="266" y="584"/>
                </a:lnTo>
                <a:lnTo>
                  <a:pt x="266" y="584"/>
                </a:lnTo>
                <a:lnTo>
                  <a:pt x="262" y="582"/>
                </a:lnTo>
                <a:lnTo>
                  <a:pt x="260" y="578"/>
                </a:lnTo>
                <a:lnTo>
                  <a:pt x="260" y="578"/>
                </a:lnTo>
                <a:lnTo>
                  <a:pt x="258" y="574"/>
                </a:lnTo>
                <a:lnTo>
                  <a:pt x="256" y="570"/>
                </a:lnTo>
                <a:lnTo>
                  <a:pt x="256" y="570"/>
                </a:lnTo>
                <a:lnTo>
                  <a:pt x="252" y="570"/>
                </a:lnTo>
                <a:lnTo>
                  <a:pt x="252" y="570"/>
                </a:lnTo>
                <a:lnTo>
                  <a:pt x="252" y="574"/>
                </a:lnTo>
                <a:lnTo>
                  <a:pt x="250" y="576"/>
                </a:lnTo>
                <a:lnTo>
                  <a:pt x="250" y="576"/>
                </a:lnTo>
                <a:lnTo>
                  <a:pt x="246" y="574"/>
                </a:lnTo>
                <a:lnTo>
                  <a:pt x="246" y="574"/>
                </a:lnTo>
                <a:lnTo>
                  <a:pt x="246" y="576"/>
                </a:lnTo>
                <a:lnTo>
                  <a:pt x="244" y="580"/>
                </a:lnTo>
                <a:lnTo>
                  <a:pt x="244" y="580"/>
                </a:lnTo>
                <a:lnTo>
                  <a:pt x="240" y="578"/>
                </a:lnTo>
                <a:lnTo>
                  <a:pt x="236" y="576"/>
                </a:lnTo>
                <a:lnTo>
                  <a:pt x="236" y="576"/>
                </a:lnTo>
                <a:lnTo>
                  <a:pt x="232" y="572"/>
                </a:lnTo>
                <a:lnTo>
                  <a:pt x="230" y="570"/>
                </a:lnTo>
                <a:lnTo>
                  <a:pt x="228" y="568"/>
                </a:lnTo>
                <a:lnTo>
                  <a:pt x="228" y="568"/>
                </a:lnTo>
                <a:lnTo>
                  <a:pt x="228" y="572"/>
                </a:lnTo>
                <a:lnTo>
                  <a:pt x="228" y="574"/>
                </a:lnTo>
                <a:lnTo>
                  <a:pt x="228" y="574"/>
                </a:lnTo>
                <a:lnTo>
                  <a:pt x="226" y="578"/>
                </a:lnTo>
                <a:lnTo>
                  <a:pt x="226" y="578"/>
                </a:lnTo>
                <a:lnTo>
                  <a:pt x="222" y="578"/>
                </a:lnTo>
                <a:lnTo>
                  <a:pt x="216" y="576"/>
                </a:lnTo>
                <a:lnTo>
                  <a:pt x="204" y="570"/>
                </a:lnTo>
                <a:lnTo>
                  <a:pt x="204" y="570"/>
                </a:lnTo>
                <a:lnTo>
                  <a:pt x="196" y="562"/>
                </a:lnTo>
                <a:lnTo>
                  <a:pt x="196" y="562"/>
                </a:lnTo>
                <a:lnTo>
                  <a:pt x="192" y="556"/>
                </a:lnTo>
                <a:lnTo>
                  <a:pt x="192" y="556"/>
                </a:lnTo>
                <a:lnTo>
                  <a:pt x="184" y="552"/>
                </a:lnTo>
                <a:lnTo>
                  <a:pt x="178" y="552"/>
                </a:lnTo>
                <a:lnTo>
                  <a:pt x="178" y="552"/>
                </a:lnTo>
                <a:lnTo>
                  <a:pt x="170" y="552"/>
                </a:lnTo>
                <a:lnTo>
                  <a:pt x="164" y="556"/>
                </a:lnTo>
                <a:lnTo>
                  <a:pt x="164" y="556"/>
                </a:lnTo>
                <a:lnTo>
                  <a:pt x="162" y="560"/>
                </a:lnTo>
                <a:lnTo>
                  <a:pt x="162" y="562"/>
                </a:lnTo>
                <a:lnTo>
                  <a:pt x="162" y="562"/>
                </a:lnTo>
                <a:lnTo>
                  <a:pt x="164" y="564"/>
                </a:lnTo>
                <a:lnTo>
                  <a:pt x="166" y="564"/>
                </a:lnTo>
                <a:lnTo>
                  <a:pt x="172" y="562"/>
                </a:lnTo>
                <a:lnTo>
                  <a:pt x="172" y="562"/>
                </a:lnTo>
                <a:lnTo>
                  <a:pt x="180" y="570"/>
                </a:lnTo>
                <a:lnTo>
                  <a:pt x="180" y="570"/>
                </a:lnTo>
                <a:lnTo>
                  <a:pt x="186" y="578"/>
                </a:lnTo>
                <a:lnTo>
                  <a:pt x="186" y="578"/>
                </a:lnTo>
                <a:lnTo>
                  <a:pt x="192" y="582"/>
                </a:lnTo>
                <a:lnTo>
                  <a:pt x="196" y="584"/>
                </a:lnTo>
                <a:lnTo>
                  <a:pt x="198" y="586"/>
                </a:lnTo>
                <a:lnTo>
                  <a:pt x="198" y="586"/>
                </a:lnTo>
                <a:lnTo>
                  <a:pt x="196" y="588"/>
                </a:lnTo>
                <a:lnTo>
                  <a:pt x="196" y="590"/>
                </a:lnTo>
                <a:lnTo>
                  <a:pt x="196" y="590"/>
                </a:lnTo>
                <a:lnTo>
                  <a:pt x="200" y="594"/>
                </a:lnTo>
                <a:lnTo>
                  <a:pt x="208" y="598"/>
                </a:lnTo>
                <a:lnTo>
                  <a:pt x="224" y="604"/>
                </a:lnTo>
                <a:lnTo>
                  <a:pt x="224" y="604"/>
                </a:lnTo>
                <a:lnTo>
                  <a:pt x="228" y="602"/>
                </a:lnTo>
                <a:lnTo>
                  <a:pt x="234" y="602"/>
                </a:lnTo>
                <a:lnTo>
                  <a:pt x="234" y="602"/>
                </a:lnTo>
                <a:lnTo>
                  <a:pt x="238" y="604"/>
                </a:lnTo>
                <a:lnTo>
                  <a:pt x="238" y="604"/>
                </a:lnTo>
                <a:lnTo>
                  <a:pt x="238" y="610"/>
                </a:lnTo>
                <a:lnTo>
                  <a:pt x="238" y="610"/>
                </a:lnTo>
                <a:lnTo>
                  <a:pt x="240" y="614"/>
                </a:lnTo>
                <a:lnTo>
                  <a:pt x="240" y="614"/>
                </a:lnTo>
                <a:lnTo>
                  <a:pt x="246" y="616"/>
                </a:lnTo>
                <a:lnTo>
                  <a:pt x="252" y="616"/>
                </a:lnTo>
                <a:lnTo>
                  <a:pt x="252" y="616"/>
                </a:lnTo>
                <a:lnTo>
                  <a:pt x="256" y="616"/>
                </a:lnTo>
                <a:lnTo>
                  <a:pt x="258" y="614"/>
                </a:lnTo>
                <a:lnTo>
                  <a:pt x="258" y="614"/>
                </a:lnTo>
                <a:lnTo>
                  <a:pt x="262" y="618"/>
                </a:lnTo>
                <a:lnTo>
                  <a:pt x="264" y="622"/>
                </a:lnTo>
                <a:lnTo>
                  <a:pt x="264" y="622"/>
                </a:lnTo>
                <a:lnTo>
                  <a:pt x="270" y="622"/>
                </a:lnTo>
                <a:lnTo>
                  <a:pt x="276" y="622"/>
                </a:lnTo>
                <a:lnTo>
                  <a:pt x="276" y="622"/>
                </a:lnTo>
                <a:lnTo>
                  <a:pt x="280" y="624"/>
                </a:lnTo>
                <a:lnTo>
                  <a:pt x="280" y="624"/>
                </a:lnTo>
                <a:lnTo>
                  <a:pt x="288" y="636"/>
                </a:lnTo>
                <a:lnTo>
                  <a:pt x="288" y="636"/>
                </a:lnTo>
                <a:lnTo>
                  <a:pt x="296" y="640"/>
                </a:lnTo>
                <a:lnTo>
                  <a:pt x="296" y="640"/>
                </a:lnTo>
                <a:lnTo>
                  <a:pt x="300" y="646"/>
                </a:lnTo>
                <a:lnTo>
                  <a:pt x="300" y="646"/>
                </a:lnTo>
                <a:lnTo>
                  <a:pt x="304" y="664"/>
                </a:lnTo>
                <a:lnTo>
                  <a:pt x="304" y="664"/>
                </a:lnTo>
                <a:lnTo>
                  <a:pt x="306" y="670"/>
                </a:lnTo>
                <a:lnTo>
                  <a:pt x="306" y="674"/>
                </a:lnTo>
                <a:lnTo>
                  <a:pt x="306" y="678"/>
                </a:lnTo>
                <a:lnTo>
                  <a:pt x="306" y="678"/>
                </a:lnTo>
                <a:lnTo>
                  <a:pt x="302" y="680"/>
                </a:lnTo>
                <a:lnTo>
                  <a:pt x="298" y="684"/>
                </a:lnTo>
                <a:lnTo>
                  <a:pt x="298" y="684"/>
                </a:lnTo>
                <a:lnTo>
                  <a:pt x="296" y="690"/>
                </a:lnTo>
                <a:lnTo>
                  <a:pt x="296" y="690"/>
                </a:lnTo>
                <a:lnTo>
                  <a:pt x="300" y="694"/>
                </a:lnTo>
                <a:lnTo>
                  <a:pt x="306" y="700"/>
                </a:lnTo>
                <a:lnTo>
                  <a:pt x="312" y="704"/>
                </a:lnTo>
                <a:lnTo>
                  <a:pt x="316" y="710"/>
                </a:lnTo>
                <a:lnTo>
                  <a:pt x="316" y="710"/>
                </a:lnTo>
                <a:lnTo>
                  <a:pt x="318" y="714"/>
                </a:lnTo>
                <a:lnTo>
                  <a:pt x="320" y="720"/>
                </a:lnTo>
                <a:lnTo>
                  <a:pt x="320" y="720"/>
                </a:lnTo>
                <a:lnTo>
                  <a:pt x="324" y="722"/>
                </a:lnTo>
                <a:lnTo>
                  <a:pt x="328" y="724"/>
                </a:lnTo>
                <a:lnTo>
                  <a:pt x="328" y="724"/>
                </a:lnTo>
                <a:lnTo>
                  <a:pt x="330" y="730"/>
                </a:lnTo>
                <a:lnTo>
                  <a:pt x="330" y="736"/>
                </a:lnTo>
                <a:lnTo>
                  <a:pt x="330" y="736"/>
                </a:lnTo>
                <a:lnTo>
                  <a:pt x="334" y="742"/>
                </a:lnTo>
                <a:lnTo>
                  <a:pt x="338" y="748"/>
                </a:lnTo>
                <a:lnTo>
                  <a:pt x="338" y="748"/>
                </a:lnTo>
                <a:lnTo>
                  <a:pt x="336" y="752"/>
                </a:lnTo>
                <a:lnTo>
                  <a:pt x="332" y="756"/>
                </a:lnTo>
                <a:lnTo>
                  <a:pt x="332" y="756"/>
                </a:lnTo>
                <a:lnTo>
                  <a:pt x="332" y="760"/>
                </a:lnTo>
                <a:lnTo>
                  <a:pt x="332" y="762"/>
                </a:lnTo>
                <a:lnTo>
                  <a:pt x="332" y="762"/>
                </a:lnTo>
                <a:lnTo>
                  <a:pt x="334" y="762"/>
                </a:lnTo>
                <a:lnTo>
                  <a:pt x="336" y="760"/>
                </a:lnTo>
                <a:lnTo>
                  <a:pt x="338" y="756"/>
                </a:lnTo>
                <a:lnTo>
                  <a:pt x="340" y="756"/>
                </a:lnTo>
                <a:lnTo>
                  <a:pt x="340" y="756"/>
                </a:lnTo>
                <a:lnTo>
                  <a:pt x="344" y="758"/>
                </a:lnTo>
                <a:lnTo>
                  <a:pt x="348" y="762"/>
                </a:lnTo>
                <a:lnTo>
                  <a:pt x="348" y="762"/>
                </a:lnTo>
                <a:lnTo>
                  <a:pt x="356" y="766"/>
                </a:lnTo>
                <a:lnTo>
                  <a:pt x="364" y="770"/>
                </a:lnTo>
                <a:lnTo>
                  <a:pt x="364" y="770"/>
                </a:lnTo>
                <a:lnTo>
                  <a:pt x="370" y="766"/>
                </a:lnTo>
                <a:lnTo>
                  <a:pt x="370" y="766"/>
                </a:lnTo>
                <a:lnTo>
                  <a:pt x="372" y="764"/>
                </a:lnTo>
                <a:lnTo>
                  <a:pt x="374" y="762"/>
                </a:lnTo>
                <a:lnTo>
                  <a:pt x="374" y="762"/>
                </a:lnTo>
                <a:lnTo>
                  <a:pt x="378" y="762"/>
                </a:lnTo>
                <a:lnTo>
                  <a:pt x="382" y="762"/>
                </a:lnTo>
                <a:lnTo>
                  <a:pt x="382" y="762"/>
                </a:lnTo>
                <a:lnTo>
                  <a:pt x="388" y="768"/>
                </a:lnTo>
                <a:lnTo>
                  <a:pt x="388" y="768"/>
                </a:lnTo>
                <a:lnTo>
                  <a:pt x="396" y="772"/>
                </a:lnTo>
                <a:lnTo>
                  <a:pt x="396" y="772"/>
                </a:lnTo>
                <a:lnTo>
                  <a:pt x="404" y="778"/>
                </a:lnTo>
                <a:lnTo>
                  <a:pt x="404" y="778"/>
                </a:lnTo>
                <a:lnTo>
                  <a:pt x="408" y="782"/>
                </a:lnTo>
                <a:lnTo>
                  <a:pt x="408" y="782"/>
                </a:lnTo>
                <a:lnTo>
                  <a:pt x="414" y="782"/>
                </a:lnTo>
                <a:lnTo>
                  <a:pt x="422" y="782"/>
                </a:lnTo>
                <a:lnTo>
                  <a:pt x="422" y="782"/>
                </a:lnTo>
                <a:lnTo>
                  <a:pt x="434" y="786"/>
                </a:lnTo>
                <a:lnTo>
                  <a:pt x="448" y="788"/>
                </a:lnTo>
                <a:lnTo>
                  <a:pt x="448" y="788"/>
                </a:lnTo>
                <a:lnTo>
                  <a:pt x="454" y="786"/>
                </a:lnTo>
                <a:lnTo>
                  <a:pt x="454" y="786"/>
                </a:lnTo>
                <a:lnTo>
                  <a:pt x="462" y="790"/>
                </a:lnTo>
                <a:lnTo>
                  <a:pt x="464" y="790"/>
                </a:lnTo>
                <a:lnTo>
                  <a:pt x="466" y="790"/>
                </a:lnTo>
                <a:lnTo>
                  <a:pt x="466" y="790"/>
                </a:lnTo>
                <a:lnTo>
                  <a:pt x="466" y="786"/>
                </a:lnTo>
                <a:lnTo>
                  <a:pt x="466" y="786"/>
                </a:lnTo>
                <a:lnTo>
                  <a:pt x="466" y="782"/>
                </a:lnTo>
                <a:lnTo>
                  <a:pt x="466" y="782"/>
                </a:lnTo>
                <a:lnTo>
                  <a:pt x="470" y="776"/>
                </a:lnTo>
                <a:lnTo>
                  <a:pt x="474" y="770"/>
                </a:lnTo>
                <a:lnTo>
                  <a:pt x="474" y="770"/>
                </a:lnTo>
                <a:lnTo>
                  <a:pt x="478" y="772"/>
                </a:lnTo>
                <a:lnTo>
                  <a:pt x="482" y="772"/>
                </a:lnTo>
                <a:lnTo>
                  <a:pt x="486" y="774"/>
                </a:lnTo>
                <a:lnTo>
                  <a:pt x="488" y="772"/>
                </a:lnTo>
                <a:lnTo>
                  <a:pt x="488" y="772"/>
                </a:lnTo>
                <a:lnTo>
                  <a:pt x="488" y="772"/>
                </a:lnTo>
                <a:lnTo>
                  <a:pt x="486" y="770"/>
                </a:lnTo>
                <a:lnTo>
                  <a:pt x="482" y="768"/>
                </a:lnTo>
                <a:lnTo>
                  <a:pt x="482" y="768"/>
                </a:lnTo>
                <a:lnTo>
                  <a:pt x="474" y="754"/>
                </a:lnTo>
                <a:lnTo>
                  <a:pt x="464" y="738"/>
                </a:lnTo>
                <a:lnTo>
                  <a:pt x="464" y="738"/>
                </a:lnTo>
                <a:lnTo>
                  <a:pt x="460" y="732"/>
                </a:lnTo>
                <a:lnTo>
                  <a:pt x="458" y="730"/>
                </a:lnTo>
                <a:lnTo>
                  <a:pt x="456" y="728"/>
                </a:lnTo>
                <a:lnTo>
                  <a:pt x="456" y="728"/>
                </a:lnTo>
                <a:lnTo>
                  <a:pt x="452" y="730"/>
                </a:lnTo>
                <a:lnTo>
                  <a:pt x="448" y="736"/>
                </a:lnTo>
                <a:lnTo>
                  <a:pt x="442" y="740"/>
                </a:lnTo>
                <a:lnTo>
                  <a:pt x="438" y="744"/>
                </a:lnTo>
                <a:lnTo>
                  <a:pt x="438" y="744"/>
                </a:lnTo>
                <a:lnTo>
                  <a:pt x="434" y="742"/>
                </a:lnTo>
                <a:lnTo>
                  <a:pt x="430" y="740"/>
                </a:lnTo>
                <a:lnTo>
                  <a:pt x="422" y="736"/>
                </a:lnTo>
                <a:lnTo>
                  <a:pt x="422" y="736"/>
                </a:lnTo>
                <a:lnTo>
                  <a:pt x="416" y="728"/>
                </a:lnTo>
                <a:lnTo>
                  <a:pt x="410" y="722"/>
                </a:lnTo>
                <a:lnTo>
                  <a:pt x="410" y="722"/>
                </a:lnTo>
                <a:lnTo>
                  <a:pt x="402" y="720"/>
                </a:lnTo>
                <a:lnTo>
                  <a:pt x="402" y="720"/>
                </a:lnTo>
                <a:lnTo>
                  <a:pt x="398" y="716"/>
                </a:lnTo>
                <a:lnTo>
                  <a:pt x="394" y="712"/>
                </a:lnTo>
                <a:lnTo>
                  <a:pt x="394" y="712"/>
                </a:lnTo>
                <a:lnTo>
                  <a:pt x="392" y="710"/>
                </a:lnTo>
                <a:lnTo>
                  <a:pt x="390" y="706"/>
                </a:lnTo>
                <a:lnTo>
                  <a:pt x="390" y="706"/>
                </a:lnTo>
                <a:lnTo>
                  <a:pt x="394" y="704"/>
                </a:lnTo>
                <a:lnTo>
                  <a:pt x="396" y="702"/>
                </a:lnTo>
                <a:lnTo>
                  <a:pt x="396" y="702"/>
                </a:lnTo>
                <a:lnTo>
                  <a:pt x="400" y="692"/>
                </a:lnTo>
                <a:lnTo>
                  <a:pt x="400" y="692"/>
                </a:lnTo>
                <a:lnTo>
                  <a:pt x="398" y="684"/>
                </a:lnTo>
                <a:lnTo>
                  <a:pt x="396" y="680"/>
                </a:lnTo>
                <a:lnTo>
                  <a:pt x="396" y="678"/>
                </a:lnTo>
                <a:lnTo>
                  <a:pt x="396" y="678"/>
                </a:lnTo>
                <a:lnTo>
                  <a:pt x="400" y="678"/>
                </a:lnTo>
                <a:lnTo>
                  <a:pt x="404" y="678"/>
                </a:lnTo>
                <a:lnTo>
                  <a:pt x="404" y="678"/>
                </a:lnTo>
                <a:lnTo>
                  <a:pt x="420" y="680"/>
                </a:lnTo>
                <a:lnTo>
                  <a:pt x="420" y="680"/>
                </a:lnTo>
                <a:lnTo>
                  <a:pt x="426" y="682"/>
                </a:lnTo>
                <a:lnTo>
                  <a:pt x="432" y="684"/>
                </a:lnTo>
                <a:lnTo>
                  <a:pt x="432" y="684"/>
                </a:lnTo>
                <a:lnTo>
                  <a:pt x="436" y="688"/>
                </a:lnTo>
                <a:lnTo>
                  <a:pt x="440" y="692"/>
                </a:lnTo>
                <a:lnTo>
                  <a:pt x="440" y="692"/>
                </a:lnTo>
                <a:lnTo>
                  <a:pt x="446" y="692"/>
                </a:lnTo>
                <a:lnTo>
                  <a:pt x="450" y="690"/>
                </a:lnTo>
                <a:lnTo>
                  <a:pt x="450" y="690"/>
                </a:lnTo>
                <a:lnTo>
                  <a:pt x="456" y="690"/>
                </a:lnTo>
                <a:lnTo>
                  <a:pt x="460" y="690"/>
                </a:lnTo>
                <a:lnTo>
                  <a:pt x="460" y="692"/>
                </a:lnTo>
                <a:lnTo>
                  <a:pt x="460" y="692"/>
                </a:lnTo>
                <a:lnTo>
                  <a:pt x="460" y="694"/>
                </a:lnTo>
                <a:lnTo>
                  <a:pt x="458" y="696"/>
                </a:lnTo>
                <a:lnTo>
                  <a:pt x="454" y="698"/>
                </a:lnTo>
                <a:lnTo>
                  <a:pt x="452" y="700"/>
                </a:lnTo>
                <a:lnTo>
                  <a:pt x="452" y="700"/>
                </a:lnTo>
                <a:lnTo>
                  <a:pt x="456" y="708"/>
                </a:lnTo>
                <a:lnTo>
                  <a:pt x="458" y="712"/>
                </a:lnTo>
                <a:lnTo>
                  <a:pt x="460" y="712"/>
                </a:lnTo>
                <a:lnTo>
                  <a:pt x="460" y="712"/>
                </a:lnTo>
                <a:lnTo>
                  <a:pt x="462" y="712"/>
                </a:lnTo>
                <a:lnTo>
                  <a:pt x="462" y="708"/>
                </a:lnTo>
                <a:lnTo>
                  <a:pt x="462" y="704"/>
                </a:lnTo>
                <a:lnTo>
                  <a:pt x="462" y="704"/>
                </a:lnTo>
                <a:lnTo>
                  <a:pt x="464" y="696"/>
                </a:lnTo>
                <a:lnTo>
                  <a:pt x="466" y="694"/>
                </a:lnTo>
                <a:lnTo>
                  <a:pt x="470" y="692"/>
                </a:lnTo>
                <a:lnTo>
                  <a:pt x="470" y="692"/>
                </a:lnTo>
                <a:lnTo>
                  <a:pt x="472" y="692"/>
                </a:lnTo>
                <a:lnTo>
                  <a:pt x="476" y="694"/>
                </a:lnTo>
                <a:lnTo>
                  <a:pt x="476" y="694"/>
                </a:lnTo>
                <a:lnTo>
                  <a:pt x="488" y="692"/>
                </a:lnTo>
                <a:lnTo>
                  <a:pt x="488" y="692"/>
                </a:lnTo>
                <a:lnTo>
                  <a:pt x="496" y="694"/>
                </a:lnTo>
                <a:lnTo>
                  <a:pt x="504" y="696"/>
                </a:lnTo>
                <a:lnTo>
                  <a:pt x="504" y="696"/>
                </a:lnTo>
                <a:lnTo>
                  <a:pt x="520" y="698"/>
                </a:lnTo>
                <a:lnTo>
                  <a:pt x="520" y="698"/>
                </a:lnTo>
                <a:lnTo>
                  <a:pt x="524" y="698"/>
                </a:lnTo>
                <a:lnTo>
                  <a:pt x="528" y="698"/>
                </a:lnTo>
                <a:lnTo>
                  <a:pt x="528" y="698"/>
                </a:lnTo>
                <a:lnTo>
                  <a:pt x="530" y="694"/>
                </a:lnTo>
                <a:lnTo>
                  <a:pt x="530" y="694"/>
                </a:lnTo>
                <a:lnTo>
                  <a:pt x="528" y="692"/>
                </a:lnTo>
                <a:lnTo>
                  <a:pt x="526" y="690"/>
                </a:lnTo>
                <a:lnTo>
                  <a:pt x="526" y="690"/>
                </a:lnTo>
                <a:lnTo>
                  <a:pt x="528" y="690"/>
                </a:lnTo>
                <a:lnTo>
                  <a:pt x="530" y="690"/>
                </a:lnTo>
                <a:lnTo>
                  <a:pt x="536" y="690"/>
                </a:lnTo>
                <a:lnTo>
                  <a:pt x="544" y="692"/>
                </a:lnTo>
                <a:lnTo>
                  <a:pt x="550" y="692"/>
                </a:lnTo>
                <a:lnTo>
                  <a:pt x="550" y="692"/>
                </a:lnTo>
                <a:lnTo>
                  <a:pt x="552" y="688"/>
                </a:lnTo>
                <a:lnTo>
                  <a:pt x="552" y="688"/>
                </a:lnTo>
                <a:lnTo>
                  <a:pt x="556" y="690"/>
                </a:lnTo>
                <a:lnTo>
                  <a:pt x="560" y="692"/>
                </a:lnTo>
                <a:lnTo>
                  <a:pt x="566" y="692"/>
                </a:lnTo>
                <a:lnTo>
                  <a:pt x="568" y="692"/>
                </a:lnTo>
                <a:lnTo>
                  <a:pt x="568" y="692"/>
                </a:lnTo>
                <a:lnTo>
                  <a:pt x="568" y="690"/>
                </a:lnTo>
                <a:lnTo>
                  <a:pt x="566" y="688"/>
                </a:lnTo>
                <a:lnTo>
                  <a:pt x="566" y="688"/>
                </a:lnTo>
                <a:lnTo>
                  <a:pt x="556" y="682"/>
                </a:lnTo>
                <a:lnTo>
                  <a:pt x="556" y="682"/>
                </a:lnTo>
                <a:lnTo>
                  <a:pt x="552" y="676"/>
                </a:lnTo>
                <a:lnTo>
                  <a:pt x="552" y="676"/>
                </a:lnTo>
                <a:lnTo>
                  <a:pt x="534" y="658"/>
                </a:lnTo>
                <a:lnTo>
                  <a:pt x="534" y="658"/>
                </a:lnTo>
                <a:lnTo>
                  <a:pt x="526" y="652"/>
                </a:lnTo>
                <a:lnTo>
                  <a:pt x="526" y="652"/>
                </a:lnTo>
                <a:lnTo>
                  <a:pt x="514" y="644"/>
                </a:lnTo>
                <a:lnTo>
                  <a:pt x="514" y="644"/>
                </a:lnTo>
                <a:lnTo>
                  <a:pt x="500" y="632"/>
                </a:lnTo>
                <a:lnTo>
                  <a:pt x="500" y="632"/>
                </a:lnTo>
                <a:lnTo>
                  <a:pt x="490" y="616"/>
                </a:lnTo>
                <a:lnTo>
                  <a:pt x="490" y="616"/>
                </a:lnTo>
                <a:lnTo>
                  <a:pt x="488" y="612"/>
                </a:lnTo>
                <a:lnTo>
                  <a:pt x="486" y="608"/>
                </a:lnTo>
                <a:lnTo>
                  <a:pt x="486" y="608"/>
                </a:lnTo>
                <a:lnTo>
                  <a:pt x="490" y="604"/>
                </a:lnTo>
                <a:lnTo>
                  <a:pt x="494" y="602"/>
                </a:lnTo>
                <a:lnTo>
                  <a:pt x="494" y="602"/>
                </a:lnTo>
                <a:lnTo>
                  <a:pt x="498" y="594"/>
                </a:lnTo>
                <a:lnTo>
                  <a:pt x="498" y="594"/>
                </a:lnTo>
                <a:lnTo>
                  <a:pt x="504" y="584"/>
                </a:lnTo>
                <a:lnTo>
                  <a:pt x="504" y="584"/>
                </a:lnTo>
                <a:lnTo>
                  <a:pt x="504" y="574"/>
                </a:lnTo>
                <a:lnTo>
                  <a:pt x="504" y="574"/>
                </a:lnTo>
                <a:lnTo>
                  <a:pt x="508" y="566"/>
                </a:lnTo>
                <a:lnTo>
                  <a:pt x="508" y="566"/>
                </a:lnTo>
                <a:lnTo>
                  <a:pt x="514" y="564"/>
                </a:lnTo>
                <a:lnTo>
                  <a:pt x="514" y="564"/>
                </a:lnTo>
                <a:lnTo>
                  <a:pt x="520" y="558"/>
                </a:lnTo>
                <a:lnTo>
                  <a:pt x="526" y="552"/>
                </a:lnTo>
                <a:lnTo>
                  <a:pt x="526" y="552"/>
                </a:lnTo>
                <a:lnTo>
                  <a:pt x="530" y="544"/>
                </a:lnTo>
                <a:lnTo>
                  <a:pt x="530" y="544"/>
                </a:lnTo>
                <a:lnTo>
                  <a:pt x="532" y="532"/>
                </a:lnTo>
                <a:lnTo>
                  <a:pt x="532" y="532"/>
                </a:lnTo>
                <a:lnTo>
                  <a:pt x="534" y="526"/>
                </a:lnTo>
                <a:lnTo>
                  <a:pt x="536" y="518"/>
                </a:lnTo>
                <a:lnTo>
                  <a:pt x="536" y="518"/>
                </a:lnTo>
                <a:lnTo>
                  <a:pt x="536" y="512"/>
                </a:lnTo>
                <a:lnTo>
                  <a:pt x="536" y="512"/>
                </a:lnTo>
                <a:lnTo>
                  <a:pt x="536" y="508"/>
                </a:lnTo>
                <a:lnTo>
                  <a:pt x="538" y="504"/>
                </a:lnTo>
                <a:lnTo>
                  <a:pt x="538" y="504"/>
                </a:lnTo>
                <a:lnTo>
                  <a:pt x="542" y="504"/>
                </a:lnTo>
                <a:lnTo>
                  <a:pt x="546" y="506"/>
                </a:lnTo>
                <a:lnTo>
                  <a:pt x="552" y="508"/>
                </a:lnTo>
                <a:lnTo>
                  <a:pt x="556" y="510"/>
                </a:lnTo>
                <a:lnTo>
                  <a:pt x="556" y="510"/>
                </a:lnTo>
                <a:lnTo>
                  <a:pt x="564" y="508"/>
                </a:lnTo>
                <a:lnTo>
                  <a:pt x="572" y="504"/>
                </a:lnTo>
                <a:lnTo>
                  <a:pt x="572" y="504"/>
                </a:lnTo>
                <a:lnTo>
                  <a:pt x="576" y="506"/>
                </a:lnTo>
                <a:lnTo>
                  <a:pt x="576" y="506"/>
                </a:lnTo>
                <a:lnTo>
                  <a:pt x="584" y="506"/>
                </a:lnTo>
                <a:lnTo>
                  <a:pt x="592" y="510"/>
                </a:lnTo>
                <a:lnTo>
                  <a:pt x="592" y="510"/>
                </a:lnTo>
                <a:lnTo>
                  <a:pt x="594" y="514"/>
                </a:lnTo>
                <a:lnTo>
                  <a:pt x="594" y="516"/>
                </a:lnTo>
                <a:lnTo>
                  <a:pt x="594" y="516"/>
                </a:lnTo>
                <a:lnTo>
                  <a:pt x="594" y="524"/>
                </a:lnTo>
                <a:lnTo>
                  <a:pt x="594" y="526"/>
                </a:lnTo>
                <a:lnTo>
                  <a:pt x="594" y="528"/>
                </a:lnTo>
                <a:lnTo>
                  <a:pt x="594" y="528"/>
                </a:lnTo>
                <a:lnTo>
                  <a:pt x="596" y="528"/>
                </a:lnTo>
                <a:lnTo>
                  <a:pt x="598" y="524"/>
                </a:lnTo>
                <a:lnTo>
                  <a:pt x="600" y="518"/>
                </a:lnTo>
                <a:lnTo>
                  <a:pt x="600" y="518"/>
                </a:lnTo>
                <a:lnTo>
                  <a:pt x="604" y="516"/>
                </a:lnTo>
                <a:lnTo>
                  <a:pt x="604" y="516"/>
                </a:lnTo>
                <a:lnTo>
                  <a:pt x="608" y="516"/>
                </a:lnTo>
                <a:lnTo>
                  <a:pt x="612" y="520"/>
                </a:lnTo>
                <a:lnTo>
                  <a:pt x="612" y="520"/>
                </a:lnTo>
                <a:lnTo>
                  <a:pt x="616" y="526"/>
                </a:lnTo>
                <a:lnTo>
                  <a:pt x="616" y="526"/>
                </a:lnTo>
                <a:lnTo>
                  <a:pt x="622" y="530"/>
                </a:lnTo>
                <a:lnTo>
                  <a:pt x="624" y="532"/>
                </a:lnTo>
                <a:lnTo>
                  <a:pt x="628" y="532"/>
                </a:lnTo>
                <a:lnTo>
                  <a:pt x="628" y="532"/>
                </a:lnTo>
                <a:lnTo>
                  <a:pt x="628" y="530"/>
                </a:lnTo>
                <a:lnTo>
                  <a:pt x="628" y="528"/>
                </a:lnTo>
                <a:lnTo>
                  <a:pt x="626" y="522"/>
                </a:lnTo>
                <a:lnTo>
                  <a:pt x="618" y="510"/>
                </a:lnTo>
                <a:lnTo>
                  <a:pt x="618" y="510"/>
                </a:lnTo>
                <a:lnTo>
                  <a:pt x="614" y="506"/>
                </a:lnTo>
                <a:lnTo>
                  <a:pt x="608" y="500"/>
                </a:lnTo>
                <a:lnTo>
                  <a:pt x="608" y="500"/>
                </a:lnTo>
                <a:lnTo>
                  <a:pt x="606" y="494"/>
                </a:lnTo>
                <a:lnTo>
                  <a:pt x="606" y="484"/>
                </a:lnTo>
                <a:lnTo>
                  <a:pt x="606" y="484"/>
                </a:lnTo>
                <a:lnTo>
                  <a:pt x="606" y="474"/>
                </a:lnTo>
                <a:lnTo>
                  <a:pt x="606" y="474"/>
                </a:lnTo>
                <a:lnTo>
                  <a:pt x="602" y="462"/>
                </a:lnTo>
                <a:lnTo>
                  <a:pt x="602" y="462"/>
                </a:lnTo>
                <a:lnTo>
                  <a:pt x="598" y="456"/>
                </a:lnTo>
                <a:lnTo>
                  <a:pt x="598" y="456"/>
                </a:lnTo>
                <a:lnTo>
                  <a:pt x="596" y="448"/>
                </a:lnTo>
                <a:lnTo>
                  <a:pt x="596" y="448"/>
                </a:lnTo>
                <a:lnTo>
                  <a:pt x="594" y="440"/>
                </a:lnTo>
                <a:lnTo>
                  <a:pt x="594" y="440"/>
                </a:lnTo>
                <a:lnTo>
                  <a:pt x="588" y="436"/>
                </a:lnTo>
                <a:lnTo>
                  <a:pt x="582" y="432"/>
                </a:lnTo>
                <a:lnTo>
                  <a:pt x="582" y="432"/>
                </a:lnTo>
                <a:lnTo>
                  <a:pt x="574" y="430"/>
                </a:lnTo>
                <a:lnTo>
                  <a:pt x="574" y="430"/>
                </a:lnTo>
                <a:lnTo>
                  <a:pt x="566" y="432"/>
                </a:lnTo>
                <a:lnTo>
                  <a:pt x="566" y="432"/>
                </a:lnTo>
                <a:lnTo>
                  <a:pt x="562" y="432"/>
                </a:lnTo>
                <a:lnTo>
                  <a:pt x="562" y="432"/>
                </a:lnTo>
                <a:lnTo>
                  <a:pt x="558" y="426"/>
                </a:lnTo>
                <a:lnTo>
                  <a:pt x="556" y="422"/>
                </a:lnTo>
                <a:lnTo>
                  <a:pt x="556" y="422"/>
                </a:lnTo>
                <a:lnTo>
                  <a:pt x="552" y="414"/>
                </a:lnTo>
                <a:lnTo>
                  <a:pt x="552" y="414"/>
                </a:lnTo>
                <a:lnTo>
                  <a:pt x="550" y="398"/>
                </a:lnTo>
                <a:lnTo>
                  <a:pt x="546" y="384"/>
                </a:lnTo>
                <a:lnTo>
                  <a:pt x="546" y="384"/>
                </a:lnTo>
                <a:lnTo>
                  <a:pt x="540" y="374"/>
                </a:lnTo>
                <a:lnTo>
                  <a:pt x="540" y="374"/>
                </a:lnTo>
                <a:lnTo>
                  <a:pt x="538" y="362"/>
                </a:lnTo>
                <a:lnTo>
                  <a:pt x="538" y="362"/>
                </a:lnTo>
                <a:lnTo>
                  <a:pt x="532" y="354"/>
                </a:lnTo>
                <a:lnTo>
                  <a:pt x="532" y="354"/>
                </a:lnTo>
                <a:lnTo>
                  <a:pt x="528" y="346"/>
                </a:lnTo>
                <a:lnTo>
                  <a:pt x="524" y="340"/>
                </a:lnTo>
                <a:lnTo>
                  <a:pt x="522" y="336"/>
                </a:lnTo>
                <a:lnTo>
                  <a:pt x="522" y="336"/>
                </a:lnTo>
                <a:lnTo>
                  <a:pt x="514" y="332"/>
                </a:lnTo>
                <a:lnTo>
                  <a:pt x="504" y="330"/>
                </a:lnTo>
                <a:lnTo>
                  <a:pt x="492" y="328"/>
                </a:lnTo>
                <a:lnTo>
                  <a:pt x="484" y="324"/>
                </a:lnTo>
                <a:lnTo>
                  <a:pt x="484" y="324"/>
                </a:lnTo>
                <a:lnTo>
                  <a:pt x="482" y="322"/>
                </a:lnTo>
                <a:lnTo>
                  <a:pt x="480" y="320"/>
                </a:lnTo>
                <a:lnTo>
                  <a:pt x="480" y="320"/>
                </a:lnTo>
                <a:lnTo>
                  <a:pt x="482" y="318"/>
                </a:lnTo>
                <a:lnTo>
                  <a:pt x="486" y="318"/>
                </a:lnTo>
                <a:lnTo>
                  <a:pt x="494" y="318"/>
                </a:lnTo>
                <a:lnTo>
                  <a:pt x="502" y="322"/>
                </a:lnTo>
                <a:lnTo>
                  <a:pt x="510" y="322"/>
                </a:lnTo>
                <a:lnTo>
                  <a:pt x="510" y="322"/>
                </a:lnTo>
                <a:lnTo>
                  <a:pt x="516" y="322"/>
                </a:lnTo>
                <a:lnTo>
                  <a:pt x="516" y="322"/>
                </a:lnTo>
                <a:lnTo>
                  <a:pt x="520" y="318"/>
                </a:lnTo>
                <a:lnTo>
                  <a:pt x="520" y="318"/>
                </a:lnTo>
                <a:lnTo>
                  <a:pt x="534" y="312"/>
                </a:lnTo>
                <a:lnTo>
                  <a:pt x="534" y="312"/>
                </a:lnTo>
                <a:lnTo>
                  <a:pt x="548" y="308"/>
                </a:lnTo>
                <a:lnTo>
                  <a:pt x="548" y="308"/>
                </a:lnTo>
                <a:lnTo>
                  <a:pt x="564" y="306"/>
                </a:lnTo>
                <a:lnTo>
                  <a:pt x="564" y="306"/>
                </a:lnTo>
                <a:lnTo>
                  <a:pt x="568" y="306"/>
                </a:lnTo>
                <a:lnTo>
                  <a:pt x="572" y="308"/>
                </a:lnTo>
                <a:lnTo>
                  <a:pt x="572" y="308"/>
                </a:lnTo>
                <a:lnTo>
                  <a:pt x="574" y="312"/>
                </a:lnTo>
                <a:lnTo>
                  <a:pt x="578" y="316"/>
                </a:lnTo>
                <a:lnTo>
                  <a:pt x="578" y="316"/>
                </a:lnTo>
                <a:lnTo>
                  <a:pt x="582" y="318"/>
                </a:lnTo>
                <a:lnTo>
                  <a:pt x="582" y="318"/>
                </a:lnTo>
                <a:lnTo>
                  <a:pt x="588" y="322"/>
                </a:lnTo>
                <a:lnTo>
                  <a:pt x="590" y="324"/>
                </a:lnTo>
                <a:lnTo>
                  <a:pt x="594" y="326"/>
                </a:lnTo>
                <a:lnTo>
                  <a:pt x="594" y="326"/>
                </a:lnTo>
                <a:lnTo>
                  <a:pt x="596" y="322"/>
                </a:lnTo>
                <a:lnTo>
                  <a:pt x="598" y="320"/>
                </a:lnTo>
                <a:lnTo>
                  <a:pt x="598" y="320"/>
                </a:lnTo>
                <a:lnTo>
                  <a:pt x="600" y="320"/>
                </a:lnTo>
                <a:lnTo>
                  <a:pt x="602" y="324"/>
                </a:lnTo>
                <a:lnTo>
                  <a:pt x="604" y="328"/>
                </a:lnTo>
                <a:lnTo>
                  <a:pt x="604" y="328"/>
                </a:lnTo>
                <a:lnTo>
                  <a:pt x="612" y="338"/>
                </a:lnTo>
                <a:lnTo>
                  <a:pt x="612" y="338"/>
                </a:lnTo>
                <a:lnTo>
                  <a:pt x="618" y="342"/>
                </a:lnTo>
                <a:lnTo>
                  <a:pt x="620" y="342"/>
                </a:lnTo>
                <a:lnTo>
                  <a:pt x="622" y="346"/>
                </a:lnTo>
                <a:lnTo>
                  <a:pt x="622" y="346"/>
                </a:lnTo>
                <a:lnTo>
                  <a:pt x="620" y="348"/>
                </a:lnTo>
                <a:lnTo>
                  <a:pt x="618" y="350"/>
                </a:lnTo>
                <a:lnTo>
                  <a:pt x="610" y="356"/>
                </a:lnTo>
                <a:lnTo>
                  <a:pt x="594" y="364"/>
                </a:lnTo>
                <a:lnTo>
                  <a:pt x="594" y="364"/>
                </a:lnTo>
                <a:lnTo>
                  <a:pt x="590" y="368"/>
                </a:lnTo>
                <a:lnTo>
                  <a:pt x="588" y="370"/>
                </a:lnTo>
                <a:lnTo>
                  <a:pt x="588" y="370"/>
                </a:lnTo>
                <a:lnTo>
                  <a:pt x="588" y="374"/>
                </a:lnTo>
                <a:lnTo>
                  <a:pt x="590" y="380"/>
                </a:lnTo>
                <a:lnTo>
                  <a:pt x="590" y="380"/>
                </a:lnTo>
                <a:lnTo>
                  <a:pt x="588" y="386"/>
                </a:lnTo>
                <a:lnTo>
                  <a:pt x="588" y="386"/>
                </a:lnTo>
                <a:lnTo>
                  <a:pt x="586" y="388"/>
                </a:lnTo>
                <a:lnTo>
                  <a:pt x="582" y="390"/>
                </a:lnTo>
                <a:lnTo>
                  <a:pt x="582" y="390"/>
                </a:lnTo>
                <a:lnTo>
                  <a:pt x="584" y="394"/>
                </a:lnTo>
                <a:lnTo>
                  <a:pt x="588" y="398"/>
                </a:lnTo>
                <a:lnTo>
                  <a:pt x="588" y="398"/>
                </a:lnTo>
                <a:lnTo>
                  <a:pt x="594" y="404"/>
                </a:lnTo>
                <a:lnTo>
                  <a:pt x="594" y="404"/>
                </a:lnTo>
                <a:lnTo>
                  <a:pt x="604" y="408"/>
                </a:lnTo>
                <a:lnTo>
                  <a:pt x="604" y="408"/>
                </a:lnTo>
                <a:lnTo>
                  <a:pt x="614" y="412"/>
                </a:lnTo>
                <a:lnTo>
                  <a:pt x="624" y="416"/>
                </a:lnTo>
                <a:lnTo>
                  <a:pt x="624" y="416"/>
                </a:lnTo>
                <a:lnTo>
                  <a:pt x="630" y="422"/>
                </a:lnTo>
                <a:lnTo>
                  <a:pt x="630" y="422"/>
                </a:lnTo>
                <a:lnTo>
                  <a:pt x="644" y="430"/>
                </a:lnTo>
                <a:lnTo>
                  <a:pt x="644" y="430"/>
                </a:lnTo>
                <a:lnTo>
                  <a:pt x="650" y="432"/>
                </a:lnTo>
                <a:lnTo>
                  <a:pt x="650" y="432"/>
                </a:lnTo>
                <a:lnTo>
                  <a:pt x="656" y="430"/>
                </a:lnTo>
                <a:lnTo>
                  <a:pt x="656" y="430"/>
                </a:lnTo>
                <a:lnTo>
                  <a:pt x="658" y="426"/>
                </a:lnTo>
                <a:lnTo>
                  <a:pt x="660" y="422"/>
                </a:lnTo>
                <a:lnTo>
                  <a:pt x="660" y="422"/>
                </a:lnTo>
                <a:lnTo>
                  <a:pt x="660" y="422"/>
                </a:lnTo>
                <a:lnTo>
                  <a:pt x="662" y="422"/>
                </a:lnTo>
                <a:lnTo>
                  <a:pt x="664" y="424"/>
                </a:lnTo>
                <a:lnTo>
                  <a:pt x="666" y="430"/>
                </a:lnTo>
                <a:lnTo>
                  <a:pt x="666" y="430"/>
                </a:lnTo>
                <a:lnTo>
                  <a:pt x="670" y="434"/>
                </a:lnTo>
                <a:lnTo>
                  <a:pt x="672" y="436"/>
                </a:lnTo>
                <a:lnTo>
                  <a:pt x="674" y="436"/>
                </a:lnTo>
                <a:lnTo>
                  <a:pt x="674" y="436"/>
                </a:lnTo>
                <a:lnTo>
                  <a:pt x="674" y="434"/>
                </a:lnTo>
                <a:lnTo>
                  <a:pt x="674" y="430"/>
                </a:lnTo>
                <a:lnTo>
                  <a:pt x="672" y="426"/>
                </a:lnTo>
                <a:lnTo>
                  <a:pt x="670" y="424"/>
                </a:lnTo>
                <a:lnTo>
                  <a:pt x="670" y="424"/>
                </a:lnTo>
                <a:lnTo>
                  <a:pt x="674" y="418"/>
                </a:lnTo>
                <a:lnTo>
                  <a:pt x="680" y="414"/>
                </a:lnTo>
                <a:lnTo>
                  <a:pt x="680" y="414"/>
                </a:lnTo>
                <a:lnTo>
                  <a:pt x="686" y="412"/>
                </a:lnTo>
                <a:lnTo>
                  <a:pt x="686" y="412"/>
                </a:lnTo>
                <a:lnTo>
                  <a:pt x="690" y="408"/>
                </a:lnTo>
                <a:lnTo>
                  <a:pt x="692" y="402"/>
                </a:lnTo>
                <a:lnTo>
                  <a:pt x="692" y="402"/>
                </a:lnTo>
                <a:lnTo>
                  <a:pt x="692" y="394"/>
                </a:lnTo>
                <a:lnTo>
                  <a:pt x="692" y="394"/>
                </a:lnTo>
                <a:lnTo>
                  <a:pt x="688" y="386"/>
                </a:lnTo>
                <a:lnTo>
                  <a:pt x="682" y="380"/>
                </a:lnTo>
                <a:lnTo>
                  <a:pt x="682" y="380"/>
                </a:lnTo>
                <a:lnTo>
                  <a:pt x="682" y="372"/>
                </a:lnTo>
                <a:lnTo>
                  <a:pt x="682" y="372"/>
                </a:lnTo>
                <a:lnTo>
                  <a:pt x="676" y="354"/>
                </a:lnTo>
                <a:lnTo>
                  <a:pt x="676" y="354"/>
                </a:lnTo>
                <a:lnTo>
                  <a:pt x="674" y="348"/>
                </a:lnTo>
                <a:lnTo>
                  <a:pt x="674" y="344"/>
                </a:lnTo>
                <a:lnTo>
                  <a:pt x="674" y="344"/>
                </a:lnTo>
                <a:lnTo>
                  <a:pt x="676" y="344"/>
                </a:lnTo>
                <a:lnTo>
                  <a:pt x="678" y="344"/>
                </a:lnTo>
                <a:lnTo>
                  <a:pt x="678" y="344"/>
                </a:lnTo>
                <a:lnTo>
                  <a:pt x="680" y="342"/>
                </a:lnTo>
                <a:lnTo>
                  <a:pt x="682" y="338"/>
                </a:lnTo>
                <a:lnTo>
                  <a:pt x="682" y="338"/>
                </a:lnTo>
                <a:lnTo>
                  <a:pt x="686" y="334"/>
                </a:lnTo>
                <a:lnTo>
                  <a:pt x="692" y="330"/>
                </a:lnTo>
                <a:lnTo>
                  <a:pt x="692" y="330"/>
                </a:lnTo>
                <a:lnTo>
                  <a:pt x="694" y="328"/>
                </a:lnTo>
                <a:lnTo>
                  <a:pt x="694" y="324"/>
                </a:lnTo>
                <a:lnTo>
                  <a:pt x="694" y="324"/>
                </a:lnTo>
                <a:lnTo>
                  <a:pt x="692" y="324"/>
                </a:lnTo>
                <a:lnTo>
                  <a:pt x="692" y="324"/>
                </a:lnTo>
                <a:lnTo>
                  <a:pt x="688" y="320"/>
                </a:lnTo>
                <a:lnTo>
                  <a:pt x="686" y="316"/>
                </a:lnTo>
                <a:lnTo>
                  <a:pt x="686" y="316"/>
                </a:lnTo>
                <a:lnTo>
                  <a:pt x="688" y="314"/>
                </a:lnTo>
                <a:lnTo>
                  <a:pt x="692" y="314"/>
                </a:lnTo>
                <a:lnTo>
                  <a:pt x="692" y="314"/>
                </a:lnTo>
                <a:lnTo>
                  <a:pt x="698" y="306"/>
                </a:lnTo>
                <a:lnTo>
                  <a:pt x="704" y="292"/>
                </a:lnTo>
                <a:lnTo>
                  <a:pt x="714" y="270"/>
                </a:lnTo>
                <a:lnTo>
                  <a:pt x="714" y="270"/>
                </a:lnTo>
                <a:lnTo>
                  <a:pt x="716" y="260"/>
                </a:lnTo>
                <a:lnTo>
                  <a:pt x="720" y="250"/>
                </a:lnTo>
                <a:lnTo>
                  <a:pt x="720" y="250"/>
                </a:lnTo>
                <a:lnTo>
                  <a:pt x="722" y="246"/>
                </a:lnTo>
                <a:lnTo>
                  <a:pt x="722" y="246"/>
                </a:lnTo>
                <a:lnTo>
                  <a:pt x="724" y="246"/>
                </a:lnTo>
                <a:lnTo>
                  <a:pt x="724" y="246"/>
                </a:lnTo>
                <a:lnTo>
                  <a:pt x="728" y="244"/>
                </a:lnTo>
                <a:lnTo>
                  <a:pt x="734" y="238"/>
                </a:lnTo>
                <a:lnTo>
                  <a:pt x="736" y="232"/>
                </a:lnTo>
                <a:lnTo>
                  <a:pt x="738" y="228"/>
                </a:lnTo>
                <a:lnTo>
                  <a:pt x="738" y="228"/>
                </a:lnTo>
                <a:lnTo>
                  <a:pt x="736" y="226"/>
                </a:lnTo>
                <a:lnTo>
                  <a:pt x="736" y="226"/>
                </a:lnTo>
                <a:lnTo>
                  <a:pt x="736" y="222"/>
                </a:lnTo>
                <a:lnTo>
                  <a:pt x="738" y="220"/>
                </a:lnTo>
                <a:lnTo>
                  <a:pt x="746" y="214"/>
                </a:lnTo>
                <a:lnTo>
                  <a:pt x="746" y="214"/>
                </a:lnTo>
                <a:lnTo>
                  <a:pt x="750" y="216"/>
                </a:lnTo>
                <a:lnTo>
                  <a:pt x="754" y="218"/>
                </a:lnTo>
                <a:lnTo>
                  <a:pt x="754" y="218"/>
                </a:lnTo>
                <a:lnTo>
                  <a:pt x="758" y="222"/>
                </a:lnTo>
                <a:lnTo>
                  <a:pt x="762" y="224"/>
                </a:lnTo>
                <a:lnTo>
                  <a:pt x="762" y="224"/>
                </a:lnTo>
                <a:lnTo>
                  <a:pt x="764" y="222"/>
                </a:lnTo>
                <a:lnTo>
                  <a:pt x="764" y="222"/>
                </a:lnTo>
                <a:lnTo>
                  <a:pt x="764" y="216"/>
                </a:lnTo>
                <a:lnTo>
                  <a:pt x="764" y="216"/>
                </a:lnTo>
                <a:lnTo>
                  <a:pt x="762" y="210"/>
                </a:lnTo>
                <a:lnTo>
                  <a:pt x="762" y="210"/>
                </a:lnTo>
                <a:lnTo>
                  <a:pt x="758" y="206"/>
                </a:lnTo>
                <a:lnTo>
                  <a:pt x="758" y="206"/>
                </a:lnTo>
                <a:lnTo>
                  <a:pt x="756" y="204"/>
                </a:lnTo>
                <a:lnTo>
                  <a:pt x="754" y="202"/>
                </a:lnTo>
                <a:lnTo>
                  <a:pt x="754" y="202"/>
                </a:lnTo>
                <a:lnTo>
                  <a:pt x="752" y="204"/>
                </a:lnTo>
                <a:lnTo>
                  <a:pt x="750" y="206"/>
                </a:lnTo>
                <a:lnTo>
                  <a:pt x="750" y="206"/>
                </a:lnTo>
                <a:lnTo>
                  <a:pt x="748" y="202"/>
                </a:lnTo>
                <a:lnTo>
                  <a:pt x="748" y="198"/>
                </a:lnTo>
                <a:lnTo>
                  <a:pt x="752" y="188"/>
                </a:lnTo>
                <a:lnTo>
                  <a:pt x="752" y="188"/>
                </a:lnTo>
                <a:lnTo>
                  <a:pt x="754" y="186"/>
                </a:lnTo>
                <a:lnTo>
                  <a:pt x="756" y="186"/>
                </a:lnTo>
                <a:lnTo>
                  <a:pt x="756" y="186"/>
                </a:lnTo>
                <a:lnTo>
                  <a:pt x="756" y="188"/>
                </a:lnTo>
                <a:lnTo>
                  <a:pt x="756" y="192"/>
                </a:lnTo>
                <a:lnTo>
                  <a:pt x="756" y="192"/>
                </a:lnTo>
                <a:lnTo>
                  <a:pt x="762" y="194"/>
                </a:lnTo>
                <a:lnTo>
                  <a:pt x="762" y="194"/>
                </a:lnTo>
                <a:lnTo>
                  <a:pt x="768" y="194"/>
                </a:lnTo>
                <a:lnTo>
                  <a:pt x="768" y="194"/>
                </a:lnTo>
                <a:lnTo>
                  <a:pt x="770" y="192"/>
                </a:lnTo>
                <a:lnTo>
                  <a:pt x="772" y="188"/>
                </a:lnTo>
                <a:lnTo>
                  <a:pt x="772" y="188"/>
                </a:lnTo>
                <a:lnTo>
                  <a:pt x="768" y="184"/>
                </a:lnTo>
                <a:lnTo>
                  <a:pt x="768" y="184"/>
                </a:lnTo>
                <a:lnTo>
                  <a:pt x="764" y="182"/>
                </a:lnTo>
                <a:lnTo>
                  <a:pt x="762" y="180"/>
                </a:lnTo>
                <a:lnTo>
                  <a:pt x="762" y="180"/>
                </a:lnTo>
                <a:lnTo>
                  <a:pt x="762" y="176"/>
                </a:lnTo>
                <a:lnTo>
                  <a:pt x="762" y="176"/>
                </a:lnTo>
                <a:lnTo>
                  <a:pt x="764" y="172"/>
                </a:lnTo>
                <a:lnTo>
                  <a:pt x="764" y="172"/>
                </a:lnTo>
                <a:lnTo>
                  <a:pt x="760" y="170"/>
                </a:lnTo>
                <a:lnTo>
                  <a:pt x="760" y="170"/>
                </a:lnTo>
                <a:lnTo>
                  <a:pt x="762" y="166"/>
                </a:lnTo>
                <a:lnTo>
                  <a:pt x="764" y="164"/>
                </a:lnTo>
                <a:lnTo>
                  <a:pt x="768" y="158"/>
                </a:lnTo>
                <a:lnTo>
                  <a:pt x="768" y="158"/>
                </a:lnTo>
                <a:lnTo>
                  <a:pt x="774" y="154"/>
                </a:lnTo>
                <a:lnTo>
                  <a:pt x="774" y="154"/>
                </a:lnTo>
                <a:lnTo>
                  <a:pt x="778" y="150"/>
                </a:lnTo>
                <a:lnTo>
                  <a:pt x="778" y="150"/>
                </a:lnTo>
                <a:lnTo>
                  <a:pt x="784" y="144"/>
                </a:lnTo>
                <a:lnTo>
                  <a:pt x="784" y="144"/>
                </a:lnTo>
                <a:lnTo>
                  <a:pt x="786" y="144"/>
                </a:lnTo>
                <a:lnTo>
                  <a:pt x="786" y="142"/>
                </a:lnTo>
                <a:lnTo>
                  <a:pt x="786" y="142"/>
                </a:lnTo>
                <a:lnTo>
                  <a:pt x="786" y="144"/>
                </a:lnTo>
                <a:lnTo>
                  <a:pt x="786" y="144"/>
                </a:lnTo>
                <a:lnTo>
                  <a:pt x="784" y="150"/>
                </a:lnTo>
                <a:lnTo>
                  <a:pt x="784" y="150"/>
                </a:lnTo>
                <a:lnTo>
                  <a:pt x="778" y="154"/>
                </a:lnTo>
                <a:lnTo>
                  <a:pt x="772" y="158"/>
                </a:lnTo>
                <a:lnTo>
                  <a:pt x="772" y="158"/>
                </a:lnTo>
                <a:lnTo>
                  <a:pt x="770" y="162"/>
                </a:lnTo>
                <a:lnTo>
                  <a:pt x="770" y="162"/>
                </a:lnTo>
                <a:lnTo>
                  <a:pt x="772" y="166"/>
                </a:lnTo>
                <a:lnTo>
                  <a:pt x="774" y="168"/>
                </a:lnTo>
                <a:lnTo>
                  <a:pt x="774" y="168"/>
                </a:lnTo>
                <a:lnTo>
                  <a:pt x="776" y="166"/>
                </a:lnTo>
                <a:lnTo>
                  <a:pt x="776" y="166"/>
                </a:lnTo>
                <a:lnTo>
                  <a:pt x="774" y="164"/>
                </a:lnTo>
                <a:lnTo>
                  <a:pt x="772" y="162"/>
                </a:lnTo>
                <a:lnTo>
                  <a:pt x="772" y="162"/>
                </a:lnTo>
                <a:lnTo>
                  <a:pt x="776" y="162"/>
                </a:lnTo>
                <a:lnTo>
                  <a:pt x="776" y="162"/>
                </a:lnTo>
                <a:lnTo>
                  <a:pt x="784" y="166"/>
                </a:lnTo>
                <a:lnTo>
                  <a:pt x="784" y="166"/>
                </a:lnTo>
                <a:lnTo>
                  <a:pt x="788" y="174"/>
                </a:lnTo>
                <a:lnTo>
                  <a:pt x="788" y="174"/>
                </a:lnTo>
                <a:lnTo>
                  <a:pt x="790" y="182"/>
                </a:lnTo>
                <a:lnTo>
                  <a:pt x="790" y="182"/>
                </a:lnTo>
                <a:lnTo>
                  <a:pt x="794" y="186"/>
                </a:lnTo>
                <a:lnTo>
                  <a:pt x="794" y="186"/>
                </a:lnTo>
                <a:lnTo>
                  <a:pt x="798" y="188"/>
                </a:lnTo>
                <a:lnTo>
                  <a:pt x="798" y="188"/>
                </a:lnTo>
                <a:lnTo>
                  <a:pt x="804" y="194"/>
                </a:lnTo>
                <a:lnTo>
                  <a:pt x="808" y="202"/>
                </a:lnTo>
                <a:lnTo>
                  <a:pt x="808" y="202"/>
                </a:lnTo>
                <a:lnTo>
                  <a:pt x="814" y="204"/>
                </a:lnTo>
                <a:lnTo>
                  <a:pt x="816" y="206"/>
                </a:lnTo>
                <a:lnTo>
                  <a:pt x="820" y="206"/>
                </a:lnTo>
                <a:lnTo>
                  <a:pt x="820" y="206"/>
                </a:lnTo>
                <a:lnTo>
                  <a:pt x="820" y="202"/>
                </a:lnTo>
                <a:lnTo>
                  <a:pt x="820" y="200"/>
                </a:lnTo>
                <a:lnTo>
                  <a:pt x="820" y="200"/>
                </a:lnTo>
                <a:lnTo>
                  <a:pt x="822" y="198"/>
                </a:lnTo>
                <a:lnTo>
                  <a:pt x="822" y="198"/>
                </a:lnTo>
                <a:lnTo>
                  <a:pt x="826" y="198"/>
                </a:lnTo>
                <a:lnTo>
                  <a:pt x="830" y="200"/>
                </a:lnTo>
                <a:lnTo>
                  <a:pt x="830" y="200"/>
                </a:lnTo>
                <a:lnTo>
                  <a:pt x="836" y="202"/>
                </a:lnTo>
                <a:lnTo>
                  <a:pt x="836" y="202"/>
                </a:lnTo>
                <a:lnTo>
                  <a:pt x="840" y="200"/>
                </a:lnTo>
                <a:lnTo>
                  <a:pt x="842" y="200"/>
                </a:lnTo>
                <a:lnTo>
                  <a:pt x="842" y="200"/>
                </a:lnTo>
                <a:lnTo>
                  <a:pt x="840" y="196"/>
                </a:lnTo>
                <a:lnTo>
                  <a:pt x="840" y="194"/>
                </a:lnTo>
                <a:lnTo>
                  <a:pt x="840" y="194"/>
                </a:lnTo>
                <a:lnTo>
                  <a:pt x="832" y="184"/>
                </a:lnTo>
                <a:lnTo>
                  <a:pt x="832" y="184"/>
                </a:lnTo>
                <a:lnTo>
                  <a:pt x="830" y="178"/>
                </a:lnTo>
                <a:lnTo>
                  <a:pt x="830" y="178"/>
                </a:lnTo>
                <a:lnTo>
                  <a:pt x="832" y="170"/>
                </a:lnTo>
                <a:lnTo>
                  <a:pt x="834" y="162"/>
                </a:lnTo>
                <a:lnTo>
                  <a:pt x="834" y="162"/>
                </a:lnTo>
                <a:lnTo>
                  <a:pt x="840" y="158"/>
                </a:lnTo>
                <a:lnTo>
                  <a:pt x="840" y="158"/>
                </a:lnTo>
                <a:lnTo>
                  <a:pt x="842" y="150"/>
                </a:lnTo>
                <a:lnTo>
                  <a:pt x="844" y="146"/>
                </a:lnTo>
                <a:lnTo>
                  <a:pt x="846" y="144"/>
                </a:lnTo>
                <a:lnTo>
                  <a:pt x="846" y="144"/>
                </a:lnTo>
                <a:lnTo>
                  <a:pt x="848" y="144"/>
                </a:lnTo>
                <a:lnTo>
                  <a:pt x="852" y="144"/>
                </a:lnTo>
                <a:lnTo>
                  <a:pt x="858" y="144"/>
                </a:lnTo>
                <a:lnTo>
                  <a:pt x="858" y="144"/>
                </a:lnTo>
                <a:lnTo>
                  <a:pt x="860" y="140"/>
                </a:lnTo>
                <a:lnTo>
                  <a:pt x="864" y="136"/>
                </a:lnTo>
                <a:lnTo>
                  <a:pt x="864" y="136"/>
                </a:lnTo>
                <a:lnTo>
                  <a:pt x="872" y="134"/>
                </a:lnTo>
                <a:lnTo>
                  <a:pt x="872" y="134"/>
                </a:lnTo>
                <a:lnTo>
                  <a:pt x="876" y="134"/>
                </a:lnTo>
                <a:lnTo>
                  <a:pt x="878" y="136"/>
                </a:lnTo>
                <a:lnTo>
                  <a:pt x="878" y="136"/>
                </a:lnTo>
                <a:lnTo>
                  <a:pt x="882" y="134"/>
                </a:lnTo>
                <a:lnTo>
                  <a:pt x="884" y="132"/>
                </a:lnTo>
                <a:lnTo>
                  <a:pt x="884" y="132"/>
                </a:lnTo>
                <a:lnTo>
                  <a:pt x="884" y="126"/>
                </a:lnTo>
                <a:lnTo>
                  <a:pt x="884" y="120"/>
                </a:lnTo>
                <a:lnTo>
                  <a:pt x="882" y="116"/>
                </a:lnTo>
                <a:lnTo>
                  <a:pt x="882" y="110"/>
                </a:lnTo>
                <a:lnTo>
                  <a:pt x="882" y="110"/>
                </a:lnTo>
                <a:lnTo>
                  <a:pt x="886" y="104"/>
                </a:lnTo>
                <a:lnTo>
                  <a:pt x="886" y="104"/>
                </a:lnTo>
                <a:lnTo>
                  <a:pt x="884" y="98"/>
                </a:lnTo>
                <a:lnTo>
                  <a:pt x="884" y="92"/>
                </a:lnTo>
                <a:lnTo>
                  <a:pt x="884" y="92"/>
                </a:lnTo>
                <a:lnTo>
                  <a:pt x="888" y="82"/>
                </a:lnTo>
                <a:lnTo>
                  <a:pt x="894" y="72"/>
                </a:lnTo>
                <a:lnTo>
                  <a:pt x="894" y="72"/>
                </a:lnTo>
                <a:lnTo>
                  <a:pt x="898" y="72"/>
                </a:lnTo>
                <a:lnTo>
                  <a:pt x="900" y="70"/>
                </a:lnTo>
                <a:lnTo>
                  <a:pt x="900" y="70"/>
                </a:lnTo>
                <a:lnTo>
                  <a:pt x="902" y="72"/>
                </a:lnTo>
                <a:lnTo>
                  <a:pt x="902" y="76"/>
                </a:lnTo>
                <a:lnTo>
                  <a:pt x="902" y="76"/>
                </a:lnTo>
                <a:lnTo>
                  <a:pt x="908" y="78"/>
                </a:lnTo>
                <a:lnTo>
                  <a:pt x="914" y="78"/>
                </a:lnTo>
                <a:lnTo>
                  <a:pt x="922" y="80"/>
                </a:lnTo>
                <a:lnTo>
                  <a:pt x="926" y="82"/>
                </a:lnTo>
                <a:lnTo>
                  <a:pt x="926" y="82"/>
                </a:lnTo>
                <a:lnTo>
                  <a:pt x="926" y="84"/>
                </a:lnTo>
                <a:lnTo>
                  <a:pt x="924" y="88"/>
                </a:lnTo>
                <a:lnTo>
                  <a:pt x="924" y="88"/>
                </a:lnTo>
                <a:lnTo>
                  <a:pt x="924" y="94"/>
                </a:lnTo>
                <a:lnTo>
                  <a:pt x="924" y="94"/>
                </a:lnTo>
                <a:lnTo>
                  <a:pt x="928" y="100"/>
                </a:lnTo>
                <a:lnTo>
                  <a:pt x="928" y="100"/>
                </a:lnTo>
                <a:lnTo>
                  <a:pt x="930" y="104"/>
                </a:lnTo>
                <a:lnTo>
                  <a:pt x="934" y="108"/>
                </a:lnTo>
                <a:lnTo>
                  <a:pt x="934" y="108"/>
                </a:lnTo>
                <a:lnTo>
                  <a:pt x="940" y="110"/>
                </a:lnTo>
                <a:lnTo>
                  <a:pt x="944" y="110"/>
                </a:lnTo>
                <a:lnTo>
                  <a:pt x="944" y="110"/>
                </a:lnTo>
                <a:lnTo>
                  <a:pt x="948" y="110"/>
                </a:lnTo>
                <a:lnTo>
                  <a:pt x="952" y="108"/>
                </a:lnTo>
                <a:lnTo>
                  <a:pt x="952" y="108"/>
                </a:lnTo>
                <a:lnTo>
                  <a:pt x="954" y="106"/>
                </a:lnTo>
                <a:lnTo>
                  <a:pt x="956" y="102"/>
                </a:lnTo>
                <a:lnTo>
                  <a:pt x="956" y="102"/>
                </a:lnTo>
                <a:lnTo>
                  <a:pt x="956" y="96"/>
                </a:lnTo>
                <a:lnTo>
                  <a:pt x="954" y="90"/>
                </a:lnTo>
                <a:lnTo>
                  <a:pt x="954" y="90"/>
                </a:lnTo>
                <a:lnTo>
                  <a:pt x="950" y="88"/>
                </a:lnTo>
                <a:lnTo>
                  <a:pt x="950" y="88"/>
                </a:lnTo>
                <a:lnTo>
                  <a:pt x="944" y="84"/>
                </a:lnTo>
                <a:lnTo>
                  <a:pt x="944" y="84"/>
                </a:lnTo>
                <a:lnTo>
                  <a:pt x="940" y="80"/>
                </a:lnTo>
                <a:lnTo>
                  <a:pt x="938" y="78"/>
                </a:lnTo>
                <a:lnTo>
                  <a:pt x="938" y="78"/>
                </a:lnTo>
                <a:lnTo>
                  <a:pt x="940" y="74"/>
                </a:lnTo>
                <a:lnTo>
                  <a:pt x="944" y="72"/>
                </a:lnTo>
                <a:lnTo>
                  <a:pt x="948" y="70"/>
                </a:lnTo>
                <a:lnTo>
                  <a:pt x="950" y="66"/>
                </a:lnTo>
                <a:lnTo>
                  <a:pt x="950" y="66"/>
                </a:lnTo>
                <a:lnTo>
                  <a:pt x="952" y="58"/>
                </a:lnTo>
                <a:lnTo>
                  <a:pt x="950" y="50"/>
                </a:lnTo>
                <a:lnTo>
                  <a:pt x="950" y="50"/>
                </a:lnTo>
                <a:lnTo>
                  <a:pt x="948" y="46"/>
                </a:lnTo>
                <a:lnTo>
                  <a:pt x="948" y="46"/>
                </a:lnTo>
                <a:lnTo>
                  <a:pt x="944" y="38"/>
                </a:lnTo>
                <a:lnTo>
                  <a:pt x="940" y="32"/>
                </a:lnTo>
                <a:lnTo>
                  <a:pt x="936" y="30"/>
                </a:lnTo>
                <a:lnTo>
                  <a:pt x="936" y="30"/>
                </a:lnTo>
                <a:lnTo>
                  <a:pt x="934" y="30"/>
                </a:lnTo>
                <a:lnTo>
                  <a:pt x="934" y="30"/>
                </a:lnTo>
                <a:lnTo>
                  <a:pt x="936" y="32"/>
                </a:lnTo>
                <a:lnTo>
                  <a:pt x="936" y="34"/>
                </a:lnTo>
                <a:lnTo>
                  <a:pt x="936" y="34"/>
                </a:lnTo>
                <a:lnTo>
                  <a:pt x="936" y="34"/>
                </a:lnTo>
                <a:lnTo>
                  <a:pt x="934" y="34"/>
                </a:lnTo>
                <a:lnTo>
                  <a:pt x="928" y="30"/>
                </a:lnTo>
                <a:lnTo>
                  <a:pt x="918" y="22"/>
                </a:lnTo>
                <a:lnTo>
                  <a:pt x="918" y="22"/>
                </a:lnTo>
                <a:lnTo>
                  <a:pt x="904" y="16"/>
                </a:lnTo>
                <a:lnTo>
                  <a:pt x="904" y="16"/>
                </a:lnTo>
                <a:lnTo>
                  <a:pt x="896" y="12"/>
                </a:lnTo>
                <a:lnTo>
                  <a:pt x="896" y="12"/>
                </a:lnTo>
                <a:lnTo>
                  <a:pt x="892" y="8"/>
                </a:lnTo>
                <a:lnTo>
                  <a:pt x="892" y="8"/>
                </a:lnTo>
                <a:lnTo>
                  <a:pt x="892" y="4"/>
                </a:lnTo>
                <a:lnTo>
                  <a:pt x="892" y="0"/>
                </a:lnTo>
                <a:lnTo>
                  <a:pt x="1316" y="0"/>
                </a:lnTo>
                <a:lnTo>
                  <a:pt x="1316" y="0"/>
                </a:lnTo>
                <a:lnTo>
                  <a:pt x="1314" y="2"/>
                </a:lnTo>
                <a:lnTo>
                  <a:pt x="1312" y="6"/>
                </a:lnTo>
                <a:lnTo>
                  <a:pt x="1312" y="6"/>
                </a:lnTo>
                <a:lnTo>
                  <a:pt x="1308" y="4"/>
                </a:lnTo>
                <a:lnTo>
                  <a:pt x="1306" y="4"/>
                </a:lnTo>
                <a:lnTo>
                  <a:pt x="1306" y="4"/>
                </a:lnTo>
                <a:lnTo>
                  <a:pt x="1302" y="4"/>
                </a:lnTo>
                <a:lnTo>
                  <a:pt x="1298" y="4"/>
                </a:lnTo>
                <a:lnTo>
                  <a:pt x="1298" y="4"/>
                </a:lnTo>
                <a:lnTo>
                  <a:pt x="1296" y="8"/>
                </a:lnTo>
                <a:lnTo>
                  <a:pt x="1296" y="10"/>
                </a:lnTo>
                <a:lnTo>
                  <a:pt x="1296" y="10"/>
                </a:lnTo>
                <a:lnTo>
                  <a:pt x="1296" y="14"/>
                </a:lnTo>
                <a:lnTo>
                  <a:pt x="1296" y="14"/>
                </a:lnTo>
                <a:lnTo>
                  <a:pt x="1302" y="16"/>
                </a:lnTo>
                <a:lnTo>
                  <a:pt x="1302" y="16"/>
                </a:lnTo>
                <a:lnTo>
                  <a:pt x="1304" y="14"/>
                </a:lnTo>
                <a:lnTo>
                  <a:pt x="1308" y="10"/>
                </a:lnTo>
                <a:lnTo>
                  <a:pt x="1308" y="10"/>
                </a:lnTo>
                <a:lnTo>
                  <a:pt x="1312" y="12"/>
                </a:lnTo>
                <a:lnTo>
                  <a:pt x="1316" y="14"/>
                </a:lnTo>
                <a:lnTo>
                  <a:pt x="1322" y="22"/>
                </a:lnTo>
                <a:lnTo>
                  <a:pt x="1322" y="22"/>
                </a:lnTo>
                <a:lnTo>
                  <a:pt x="1324" y="24"/>
                </a:lnTo>
                <a:lnTo>
                  <a:pt x="1324" y="24"/>
                </a:lnTo>
                <a:lnTo>
                  <a:pt x="1328" y="30"/>
                </a:lnTo>
                <a:lnTo>
                  <a:pt x="1328" y="30"/>
                </a:lnTo>
                <a:lnTo>
                  <a:pt x="1332" y="28"/>
                </a:lnTo>
                <a:lnTo>
                  <a:pt x="1332" y="28"/>
                </a:lnTo>
                <a:lnTo>
                  <a:pt x="1338" y="26"/>
                </a:lnTo>
                <a:lnTo>
                  <a:pt x="1344" y="22"/>
                </a:lnTo>
                <a:lnTo>
                  <a:pt x="1344" y="22"/>
                </a:lnTo>
                <a:lnTo>
                  <a:pt x="1348" y="16"/>
                </a:lnTo>
                <a:lnTo>
                  <a:pt x="1348" y="16"/>
                </a:lnTo>
                <a:lnTo>
                  <a:pt x="1350" y="10"/>
                </a:lnTo>
                <a:lnTo>
                  <a:pt x="1350" y="10"/>
                </a:lnTo>
                <a:lnTo>
                  <a:pt x="1360" y="2"/>
                </a:lnTo>
                <a:lnTo>
                  <a:pt x="1360" y="2"/>
                </a:lnTo>
                <a:lnTo>
                  <a:pt x="1366" y="0"/>
                </a:lnTo>
                <a:lnTo>
                  <a:pt x="1552" y="0"/>
                </a:lnTo>
                <a:lnTo>
                  <a:pt x="1552" y="0"/>
                </a:lnTo>
                <a:lnTo>
                  <a:pt x="1552" y="1274"/>
                </a:lnTo>
                <a:lnTo>
                  <a:pt x="1552" y="1274"/>
                </a:lnTo>
                <a:lnTo>
                  <a:pt x="1552" y="1580"/>
                </a:lnTo>
                <a:lnTo>
                  <a:pt x="1552" y="1580"/>
                </a:lnTo>
                <a:lnTo>
                  <a:pt x="1548" y="1582"/>
                </a:lnTo>
                <a:lnTo>
                  <a:pt x="1548" y="1582"/>
                </a:lnTo>
                <a:lnTo>
                  <a:pt x="1544" y="1580"/>
                </a:lnTo>
                <a:lnTo>
                  <a:pt x="1542" y="1578"/>
                </a:lnTo>
                <a:lnTo>
                  <a:pt x="1542" y="1578"/>
                </a:lnTo>
                <a:lnTo>
                  <a:pt x="1538" y="1574"/>
                </a:lnTo>
                <a:lnTo>
                  <a:pt x="1536" y="1570"/>
                </a:lnTo>
                <a:lnTo>
                  <a:pt x="1536" y="1570"/>
                </a:lnTo>
                <a:lnTo>
                  <a:pt x="1532" y="1570"/>
                </a:lnTo>
                <a:lnTo>
                  <a:pt x="1528" y="1572"/>
                </a:lnTo>
                <a:lnTo>
                  <a:pt x="1522" y="1578"/>
                </a:lnTo>
                <a:lnTo>
                  <a:pt x="1522" y="1578"/>
                </a:lnTo>
                <a:lnTo>
                  <a:pt x="1510" y="1588"/>
                </a:lnTo>
                <a:lnTo>
                  <a:pt x="1510" y="1588"/>
                </a:lnTo>
                <a:lnTo>
                  <a:pt x="1508" y="1596"/>
                </a:lnTo>
                <a:lnTo>
                  <a:pt x="1508" y="1596"/>
                </a:lnTo>
                <a:lnTo>
                  <a:pt x="1510" y="1604"/>
                </a:lnTo>
                <a:lnTo>
                  <a:pt x="1510" y="1604"/>
                </a:lnTo>
                <a:lnTo>
                  <a:pt x="1508" y="1612"/>
                </a:lnTo>
                <a:lnTo>
                  <a:pt x="1508" y="1612"/>
                </a:lnTo>
                <a:lnTo>
                  <a:pt x="1504" y="1620"/>
                </a:lnTo>
                <a:lnTo>
                  <a:pt x="1504" y="1620"/>
                </a:lnTo>
                <a:lnTo>
                  <a:pt x="1504" y="1628"/>
                </a:lnTo>
                <a:lnTo>
                  <a:pt x="1504" y="1628"/>
                </a:lnTo>
                <a:lnTo>
                  <a:pt x="1498" y="1634"/>
                </a:lnTo>
                <a:lnTo>
                  <a:pt x="1498" y="1634"/>
                </a:lnTo>
                <a:lnTo>
                  <a:pt x="1494" y="1642"/>
                </a:lnTo>
                <a:lnTo>
                  <a:pt x="1494" y="1642"/>
                </a:lnTo>
                <a:lnTo>
                  <a:pt x="1492" y="1650"/>
                </a:lnTo>
                <a:lnTo>
                  <a:pt x="1492" y="1650"/>
                </a:lnTo>
                <a:lnTo>
                  <a:pt x="1486" y="1656"/>
                </a:lnTo>
                <a:lnTo>
                  <a:pt x="1486" y="1656"/>
                </a:lnTo>
                <a:lnTo>
                  <a:pt x="1478" y="1658"/>
                </a:lnTo>
                <a:lnTo>
                  <a:pt x="1478" y="1658"/>
                </a:lnTo>
                <a:lnTo>
                  <a:pt x="1476" y="1660"/>
                </a:lnTo>
                <a:lnTo>
                  <a:pt x="1472" y="1664"/>
                </a:lnTo>
                <a:lnTo>
                  <a:pt x="1472" y="1664"/>
                </a:lnTo>
                <a:lnTo>
                  <a:pt x="1474" y="1668"/>
                </a:lnTo>
                <a:lnTo>
                  <a:pt x="1478" y="1670"/>
                </a:lnTo>
                <a:lnTo>
                  <a:pt x="1478" y="1670"/>
                </a:lnTo>
                <a:lnTo>
                  <a:pt x="1480" y="1680"/>
                </a:lnTo>
                <a:lnTo>
                  <a:pt x="1480" y="1680"/>
                </a:lnTo>
                <a:lnTo>
                  <a:pt x="1480" y="1688"/>
                </a:lnTo>
                <a:lnTo>
                  <a:pt x="1480" y="1688"/>
                </a:lnTo>
                <a:lnTo>
                  <a:pt x="1474" y="1694"/>
                </a:lnTo>
                <a:lnTo>
                  <a:pt x="1474" y="1694"/>
                </a:lnTo>
                <a:lnTo>
                  <a:pt x="1468" y="1706"/>
                </a:lnTo>
                <a:lnTo>
                  <a:pt x="1464" y="1718"/>
                </a:lnTo>
                <a:lnTo>
                  <a:pt x="1464" y="1718"/>
                </a:lnTo>
                <a:lnTo>
                  <a:pt x="1458" y="1724"/>
                </a:lnTo>
                <a:lnTo>
                  <a:pt x="1458" y="1724"/>
                </a:lnTo>
                <a:lnTo>
                  <a:pt x="1454" y="1724"/>
                </a:lnTo>
                <a:lnTo>
                  <a:pt x="1450" y="1724"/>
                </a:lnTo>
                <a:lnTo>
                  <a:pt x="1450" y="1726"/>
                </a:lnTo>
                <a:lnTo>
                  <a:pt x="1450" y="1726"/>
                </a:lnTo>
                <a:lnTo>
                  <a:pt x="1450" y="1728"/>
                </a:lnTo>
                <a:lnTo>
                  <a:pt x="1454" y="1732"/>
                </a:lnTo>
                <a:lnTo>
                  <a:pt x="1464" y="1736"/>
                </a:lnTo>
                <a:lnTo>
                  <a:pt x="1464" y="1736"/>
                </a:lnTo>
                <a:lnTo>
                  <a:pt x="1470" y="1748"/>
                </a:lnTo>
                <a:lnTo>
                  <a:pt x="1478" y="1758"/>
                </a:lnTo>
                <a:lnTo>
                  <a:pt x="1478" y="1758"/>
                </a:lnTo>
                <a:lnTo>
                  <a:pt x="1486" y="1764"/>
                </a:lnTo>
                <a:lnTo>
                  <a:pt x="1486" y="1764"/>
                </a:lnTo>
                <a:lnTo>
                  <a:pt x="1488" y="1768"/>
                </a:lnTo>
                <a:lnTo>
                  <a:pt x="1492" y="1772"/>
                </a:lnTo>
                <a:lnTo>
                  <a:pt x="1492" y="1772"/>
                </a:lnTo>
                <a:lnTo>
                  <a:pt x="1490" y="1780"/>
                </a:lnTo>
                <a:lnTo>
                  <a:pt x="1486" y="1788"/>
                </a:lnTo>
                <a:lnTo>
                  <a:pt x="1480" y="1796"/>
                </a:lnTo>
                <a:lnTo>
                  <a:pt x="1476" y="1802"/>
                </a:lnTo>
                <a:lnTo>
                  <a:pt x="1476" y="1802"/>
                </a:lnTo>
                <a:lnTo>
                  <a:pt x="1472" y="1802"/>
                </a:lnTo>
                <a:lnTo>
                  <a:pt x="1466" y="1802"/>
                </a:lnTo>
                <a:lnTo>
                  <a:pt x="1466" y="1802"/>
                </a:lnTo>
                <a:lnTo>
                  <a:pt x="1458" y="1798"/>
                </a:lnTo>
                <a:lnTo>
                  <a:pt x="1450" y="1788"/>
                </a:lnTo>
                <a:lnTo>
                  <a:pt x="1440" y="1780"/>
                </a:lnTo>
                <a:lnTo>
                  <a:pt x="1434" y="1772"/>
                </a:lnTo>
                <a:lnTo>
                  <a:pt x="1434" y="1772"/>
                </a:lnTo>
                <a:lnTo>
                  <a:pt x="1424" y="1770"/>
                </a:lnTo>
                <a:lnTo>
                  <a:pt x="1416" y="1768"/>
                </a:lnTo>
                <a:lnTo>
                  <a:pt x="1416" y="1768"/>
                </a:lnTo>
                <a:lnTo>
                  <a:pt x="1410" y="1762"/>
                </a:lnTo>
                <a:lnTo>
                  <a:pt x="1410" y="1762"/>
                </a:lnTo>
                <a:lnTo>
                  <a:pt x="1406" y="1760"/>
                </a:lnTo>
                <a:lnTo>
                  <a:pt x="1402" y="1760"/>
                </a:lnTo>
                <a:lnTo>
                  <a:pt x="1402" y="1760"/>
                </a:lnTo>
                <a:lnTo>
                  <a:pt x="1400" y="1764"/>
                </a:lnTo>
                <a:lnTo>
                  <a:pt x="1400" y="1768"/>
                </a:lnTo>
                <a:lnTo>
                  <a:pt x="1400" y="1768"/>
                </a:lnTo>
                <a:lnTo>
                  <a:pt x="1400" y="1778"/>
                </a:lnTo>
                <a:lnTo>
                  <a:pt x="1400" y="1778"/>
                </a:lnTo>
                <a:lnTo>
                  <a:pt x="1404" y="1786"/>
                </a:lnTo>
                <a:lnTo>
                  <a:pt x="1404" y="1786"/>
                </a:lnTo>
                <a:lnTo>
                  <a:pt x="1404" y="1794"/>
                </a:lnTo>
                <a:lnTo>
                  <a:pt x="1404" y="1794"/>
                </a:lnTo>
                <a:lnTo>
                  <a:pt x="1408" y="1798"/>
                </a:lnTo>
                <a:lnTo>
                  <a:pt x="1410" y="1802"/>
                </a:lnTo>
                <a:lnTo>
                  <a:pt x="1410" y="1802"/>
                </a:lnTo>
                <a:lnTo>
                  <a:pt x="1410" y="1806"/>
                </a:lnTo>
                <a:lnTo>
                  <a:pt x="1408" y="1810"/>
                </a:lnTo>
                <a:lnTo>
                  <a:pt x="1408" y="1810"/>
                </a:lnTo>
                <a:lnTo>
                  <a:pt x="1404" y="1818"/>
                </a:lnTo>
                <a:lnTo>
                  <a:pt x="1400" y="1824"/>
                </a:lnTo>
                <a:lnTo>
                  <a:pt x="1400" y="1824"/>
                </a:lnTo>
                <a:lnTo>
                  <a:pt x="1400" y="1836"/>
                </a:lnTo>
                <a:lnTo>
                  <a:pt x="1402" y="1852"/>
                </a:lnTo>
                <a:lnTo>
                  <a:pt x="1406" y="1866"/>
                </a:lnTo>
                <a:lnTo>
                  <a:pt x="1410" y="1876"/>
                </a:lnTo>
                <a:lnTo>
                  <a:pt x="1410" y="1876"/>
                </a:lnTo>
                <a:lnTo>
                  <a:pt x="1414" y="1878"/>
                </a:lnTo>
                <a:lnTo>
                  <a:pt x="1418" y="1880"/>
                </a:lnTo>
                <a:lnTo>
                  <a:pt x="1426" y="1882"/>
                </a:lnTo>
                <a:lnTo>
                  <a:pt x="1426" y="1882"/>
                </a:lnTo>
                <a:lnTo>
                  <a:pt x="1430" y="1886"/>
                </a:lnTo>
                <a:lnTo>
                  <a:pt x="1432" y="1888"/>
                </a:lnTo>
                <a:lnTo>
                  <a:pt x="1432" y="1888"/>
                </a:lnTo>
                <a:lnTo>
                  <a:pt x="1432" y="1894"/>
                </a:lnTo>
                <a:lnTo>
                  <a:pt x="1432" y="1898"/>
                </a:lnTo>
                <a:lnTo>
                  <a:pt x="1432" y="1898"/>
                </a:lnTo>
                <a:lnTo>
                  <a:pt x="1426" y="1906"/>
                </a:lnTo>
                <a:lnTo>
                  <a:pt x="1422" y="1912"/>
                </a:lnTo>
                <a:lnTo>
                  <a:pt x="1422" y="1912"/>
                </a:lnTo>
                <a:lnTo>
                  <a:pt x="1420" y="1924"/>
                </a:lnTo>
                <a:lnTo>
                  <a:pt x="1422" y="1940"/>
                </a:lnTo>
                <a:lnTo>
                  <a:pt x="1424" y="1954"/>
                </a:lnTo>
                <a:lnTo>
                  <a:pt x="1428" y="1958"/>
                </a:lnTo>
                <a:lnTo>
                  <a:pt x="1430" y="1962"/>
                </a:lnTo>
                <a:lnTo>
                  <a:pt x="1430" y="1962"/>
                </a:lnTo>
                <a:lnTo>
                  <a:pt x="1434" y="1964"/>
                </a:lnTo>
                <a:lnTo>
                  <a:pt x="1438" y="1964"/>
                </a:lnTo>
                <a:lnTo>
                  <a:pt x="1446" y="1962"/>
                </a:lnTo>
                <a:lnTo>
                  <a:pt x="1456" y="1960"/>
                </a:lnTo>
                <a:lnTo>
                  <a:pt x="1464" y="1960"/>
                </a:lnTo>
                <a:lnTo>
                  <a:pt x="1464" y="1960"/>
                </a:lnTo>
                <a:lnTo>
                  <a:pt x="1466" y="1964"/>
                </a:lnTo>
                <a:lnTo>
                  <a:pt x="1468" y="1968"/>
                </a:lnTo>
                <a:lnTo>
                  <a:pt x="1468" y="1968"/>
                </a:lnTo>
                <a:lnTo>
                  <a:pt x="1472" y="1972"/>
                </a:lnTo>
                <a:lnTo>
                  <a:pt x="1474" y="1974"/>
                </a:lnTo>
                <a:lnTo>
                  <a:pt x="1474" y="1974"/>
                </a:lnTo>
                <a:lnTo>
                  <a:pt x="1474" y="1978"/>
                </a:lnTo>
                <a:lnTo>
                  <a:pt x="1474" y="1982"/>
                </a:lnTo>
                <a:lnTo>
                  <a:pt x="1474" y="1982"/>
                </a:lnTo>
                <a:lnTo>
                  <a:pt x="1478" y="1986"/>
                </a:lnTo>
                <a:lnTo>
                  <a:pt x="1480" y="1988"/>
                </a:lnTo>
                <a:lnTo>
                  <a:pt x="1480" y="1988"/>
                </a:lnTo>
                <a:lnTo>
                  <a:pt x="1486" y="1996"/>
                </a:lnTo>
                <a:lnTo>
                  <a:pt x="1486" y="1996"/>
                </a:lnTo>
                <a:lnTo>
                  <a:pt x="1494" y="2004"/>
                </a:lnTo>
                <a:lnTo>
                  <a:pt x="1500" y="2006"/>
                </a:lnTo>
                <a:lnTo>
                  <a:pt x="1504" y="2004"/>
                </a:lnTo>
                <a:lnTo>
                  <a:pt x="1504" y="2004"/>
                </a:lnTo>
                <a:lnTo>
                  <a:pt x="1504" y="2002"/>
                </a:lnTo>
                <a:lnTo>
                  <a:pt x="1502" y="2000"/>
                </a:lnTo>
                <a:lnTo>
                  <a:pt x="1500" y="1996"/>
                </a:lnTo>
                <a:lnTo>
                  <a:pt x="1500" y="1994"/>
                </a:lnTo>
                <a:lnTo>
                  <a:pt x="1500" y="1994"/>
                </a:lnTo>
                <a:lnTo>
                  <a:pt x="1502" y="1992"/>
                </a:lnTo>
                <a:lnTo>
                  <a:pt x="1508" y="1992"/>
                </a:lnTo>
                <a:lnTo>
                  <a:pt x="1516" y="1992"/>
                </a:lnTo>
                <a:lnTo>
                  <a:pt x="1516" y="1992"/>
                </a:lnTo>
                <a:lnTo>
                  <a:pt x="1522" y="1988"/>
                </a:lnTo>
                <a:lnTo>
                  <a:pt x="1530" y="1982"/>
                </a:lnTo>
                <a:lnTo>
                  <a:pt x="1530" y="1982"/>
                </a:lnTo>
                <a:lnTo>
                  <a:pt x="1538" y="1980"/>
                </a:lnTo>
                <a:lnTo>
                  <a:pt x="1538" y="1980"/>
                </a:lnTo>
                <a:lnTo>
                  <a:pt x="1542" y="1980"/>
                </a:lnTo>
                <a:lnTo>
                  <a:pt x="1546" y="1982"/>
                </a:lnTo>
                <a:lnTo>
                  <a:pt x="1546" y="1982"/>
                </a:lnTo>
                <a:lnTo>
                  <a:pt x="1552" y="1986"/>
                </a:lnTo>
                <a:lnTo>
                  <a:pt x="1552" y="198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da-DK">
              <a:ea typeface="ＭＳ Ｐゴシック" pitchFamily="-109" charset="-128"/>
            </a:endParaRPr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943475" y="2221068"/>
            <a:ext cx="8330246" cy="4710516"/>
          </a:xfrm>
        </p:spPr>
        <p:txBody>
          <a:bodyPr/>
          <a:lstStyle/>
          <a:p>
            <a:pPr marL="177800" indent="-177800">
              <a:spcBef>
                <a:spcPts val="1200"/>
              </a:spcBef>
            </a:pPr>
            <a:r>
              <a:rPr lang="en-US" sz="2400" spc="0" dirty="0"/>
              <a:t>100 000 km (80 000 km paved roads)</a:t>
            </a:r>
          </a:p>
          <a:p>
            <a:pPr marL="577850" lvl="1" indent="-177800">
              <a:spcBef>
                <a:spcPts val="1200"/>
              </a:spcBef>
            </a:pPr>
            <a:r>
              <a:rPr lang="en-US" sz="2400" spc="0" dirty="0"/>
              <a:t> about 5 % is High Traffic Roads &gt; 7 500 ÅDT </a:t>
            </a:r>
          </a:p>
          <a:p>
            <a:pPr marL="577850" lvl="1" indent="-177800">
              <a:spcBef>
                <a:spcPts val="1200"/>
              </a:spcBef>
            </a:pPr>
            <a:r>
              <a:rPr lang="en-US" sz="2400" spc="0" dirty="0"/>
              <a:t> over 50 % is Low Traffic Roads &lt; 2 500 ÅDT </a:t>
            </a:r>
          </a:p>
          <a:p>
            <a:pPr marL="177800" lvl="1" indent="-177800">
              <a:spcBef>
                <a:spcPts val="1200"/>
              </a:spcBef>
            </a:pPr>
            <a:r>
              <a:rPr lang="en-US" sz="2400" spc="0" dirty="0"/>
              <a:t>Big variation in climate from South to North (1 600 km)</a:t>
            </a:r>
          </a:p>
          <a:p>
            <a:pPr marL="177800" indent="-177800">
              <a:spcBef>
                <a:spcPts val="1200"/>
              </a:spcBef>
            </a:pPr>
            <a:r>
              <a:rPr lang="en-US" sz="2400" spc="0" dirty="0"/>
              <a:t>Short paving season for quality pavements ( May-October)</a:t>
            </a:r>
          </a:p>
          <a:p>
            <a:pPr marL="177800" indent="-177800">
              <a:spcBef>
                <a:spcPts val="1200"/>
              </a:spcBef>
            </a:pPr>
            <a:r>
              <a:rPr lang="en-US" sz="2400" spc="0" dirty="0"/>
              <a:t>Trafikverket have maintenance focus last years on high traffic roads and important roads for the industry. But from 2025 we will include all roads.</a:t>
            </a:r>
          </a:p>
          <a:p>
            <a:pPr marL="177800" indent="-177800">
              <a:spcBef>
                <a:spcPts val="1200"/>
              </a:spcBef>
            </a:pPr>
            <a:r>
              <a:rPr lang="en-US" sz="2400" spc="0" dirty="0"/>
              <a:t>Budget pavement maintenance 400 million $ 2025</a:t>
            </a:r>
          </a:p>
          <a:p>
            <a:pPr marL="177800" indent="-177800">
              <a:spcBef>
                <a:spcPts val="1200"/>
              </a:spcBef>
            </a:pPr>
            <a:r>
              <a:rPr lang="en-US" sz="2400" spc="0" dirty="0"/>
              <a:t>Total production of asphalt  1,5 million MT</a:t>
            </a:r>
          </a:p>
          <a:p>
            <a:pPr marL="177800" indent="-177800">
              <a:spcBef>
                <a:spcPts val="1200"/>
              </a:spcBef>
            </a:pPr>
            <a:endParaRPr lang="en-US" sz="24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sv-SE" sz="5400" dirty="0"/>
            </a:br>
            <a:r>
              <a:rPr lang="sv-SE" sz="5400" dirty="0"/>
              <a:t>      </a:t>
            </a:r>
            <a:br>
              <a:rPr lang="sv-SE" sz="5400" dirty="0"/>
            </a:br>
            <a:r>
              <a:rPr lang="sv-SE" sz="5400" dirty="0"/>
              <a:t>		</a:t>
            </a:r>
            <a:br>
              <a:rPr lang="sv-SE" sz="5400" dirty="0"/>
            </a:br>
            <a:br>
              <a:rPr lang="sv-SE" sz="2400" dirty="0">
                <a:latin typeface="+mn-lt"/>
                <a:ea typeface="+mn-ea"/>
                <a:cs typeface="+mn-cs"/>
              </a:rPr>
            </a:br>
            <a:br>
              <a:rPr lang="sv-SE" sz="2400" dirty="0">
                <a:latin typeface="+mn-lt"/>
                <a:ea typeface="+mn-ea"/>
                <a:cs typeface="+mn-cs"/>
              </a:rPr>
            </a:br>
            <a:endParaRPr lang="sv-SE" sz="24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748B58B7-2BF4-4B3B-9475-940E10A23400}"/>
              </a:ext>
            </a:extLst>
          </p:cNvPr>
          <p:cNvSpPr txBox="1"/>
          <p:nvPr/>
        </p:nvSpPr>
        <p:spPr>
          <a:xfrm>
            <a:off x="2545929" y="1217197"/>
            <a:ext cx="7196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/>
              <a:t>Swedish Road </a:t>
            </a:r>
            <a:r>
              <a:rPr lang="sv-SE" sz="4000" b="1" dirty="0" err="1"/>
              <a:t>Network</a:t>
            </a:r>
            <a:endParaRPr lang="sv-SE" sz="4000" b="1" dirty="0"/>
          </a:p>
        </p:txBody>
      </p:sp>
    </p:spTree>
    <p:extLst>
      <p:ext uri="{BB962C8B-B14F-4D97-AF65-F5344CB8AC3E}">
        <p14:creationId xmlns:p14="http://schemas.microsoft.com/office/powerpoint/2010/main" val="198669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94800" y="918762"/>
            <a:ext cx="10800000" cy="900000"/>
          </a:xfrm>
        </p:spPr>
        <p:txBody>
          <a:bodyPr/>
          <a:lstStyle/>
          <a:p>
            <a:r>
              <a:rPr lang="sv-SE" dirty="0"/>
              <a:t> </a:t>
            </a:r>
            <a:r>
              <a:rPr lang="sv-SE" dirty="0" err="1"/>
              <a:t>Background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2"/>
          </p:nvPr>
        </p:nvSpPr>
        <p:spPr>
          <a:xfrm>
            <a:off x="694800" y="1899000"/>
            <a:ext cx="8607600" cy="4684680"/>
          </a:xfrm>
        </p:spPr>
        <p:txBody>
          <a:bodyPr/>
          <a:lstStyle/>
          <a:p>
            <a:pPr marL="0" indent="0">
              <a:buNone/>
            </a:pPr>
            <a:endParaRPr lang="sv-SE" b="1" dirty="0">
              <a:highlight>
                <a:srgbClr val="00FF00"/>
              </a:highlight>
            </a:endParaRP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1" t="2047" r="3682" b="6474"/>
          <a:stretch/>
        </p:blipFill>
        <p:spPr>
          <a:xfrm>
            <a:off x="9826282" y="0"/>
            <a:ext cx="2365717" cy="6858000"/>
          </a:xfrm>
          <a:prstGeom prst="rect">
            <a:avLst/>
          </a:prstGeom>
        </p:spPr>
      </p:pic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BA21DD1D-232E-482A-8675-ED2DB9DD879F}"/>
              </a:ext>
            </a:extLst>
          </p:cNvPr>
          <p:cNvSpPr txBox="1">
            <a:spLocks/>
          </p:cNvSpPr>
          <p:nvPr/>
        </p:nvSpPr>
        <p:spPr>
          <a:xfrm>
            <a:off x="694800" y="1929500"/>
            <a:ext cx="5083700" cy="4547500"/>
          </a:xfrm>
          <a:prstGeom prst="rect">
            <a:avLst/>
          </a:prstGeom>
        </p:spPr>
        <p:txBody>
          <a:bodyPr/>
          <a:lstStyle>
            <a:lvl1pPr marL="360000" indent="-360000" algn="l" defTabSz="3600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algn="l" defTabSz="32400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Trafikverket</a:t>
            </a:r>
            <a:r>
              <a:rPr lang="en-GB" sz="2400" dirty="0"/>
              <a:t> has a long tradition of  high quality pavement condition measurements.</a:t>
            </a:r>
          </a:p>
          <a:p>
            <a:pPr>
              <a:buFontTx/>
              <a:buChar char="-"/>
            </a:pPr>
            <a:r>
              <a:rPr lang="en-GB" sz="2400" dirty="0"/>
              <a:t>Main roads annually</a:t>
            </a:r>
          </a:p>
          <a:p>
            <a:pPr>
              <a:buFontTx/>
              <a:buChar char="-"/>
            </a:pPr>
            <a:r>
              <a:rPr lang="en-GB" sz="2400" dirty="0"/>
              <a:t>Other paved roads biannually</a:t>
            </a:r>
          </a:p>
          <a:p>
            <a:pPr>
              <a:buFontTx/>
              <a:buChar char="-"/>
            </a:pPr>
            <a:r>
              <a:rPr lang="en-GB" sz="2400" dirty="0"/>
              <a:t>75 000km/year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We have a well developed system for data usage in pavement planning.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linkClick r:id="rId3"/>
              </a:rPr>
              <a:t>PMSv4 - Start (trafikverket.se)</a:t>
            </a: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Pavement and condition data since 1987.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10" name="Bild 1">
            <a:extLst>
              <a:ext uri="{FF2B5EF4-FFF2-40B4-BE49-F238E27FC236}">
                <a16:creationId xmlns:a16="http://schemas.microsoft.com/office/drawing/2014/main" id="{9A7D36B6-CA22-488E-B061-226C4A49D131}"/>
              </a:ext>
            </a:extLst>
          </p:cNvPr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8500" y="1674390"/>
            <a:ext cx="1905628" cy="1188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Bild 3">
            <a:extLst>
              <a:ext uri="{FF2B5EF4-FFF2-40B4-BE49-F238E27FC236}">
                <a16:creationId xmlns:a16="http://schemas.microsoft.com/office/drawing/2014/main" id="{2DA57467-7C66-442A-A6C4-29D85A7B5E16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2593" y="1674391"/>
            <a:ext cx="1943689" cy="1188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Bild 2">
            <a:extLst>
              <a:ext uri="{FF2B5EF4-FFF2-40B4-BE49-F238E27FC236}">
                <a16:creationId xmlns:a16="http://schemas.microsoft.com/office/drawing/2014/main" id="{AF74890A-6F41-4F3F-9634-DF5551501A25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40439" y="3373436"/>
            <a:ext cx="1943689" cy="1188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60FF03F6-1EDA-4025-B8EF-60135B40C30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916" t="30352" r="12084" b="17073"/>
          <a:stretch/>
        </p:blipFill>
        <p:spPr>
          <a:xfrm>
            <a:off x="7864234" y="3415108"/>
            <a:ext cx="1962048" cy="116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CB84BA67-B1B2-4F37-B570-160124F9D18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733" y="947579"/>
            <a:ext cx="3508900" cy="496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3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BE559D-26C3-46B3-86F2-C0623650B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5" y="-1479885"/>
            <a:ext cx="6096005" cy="13053543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E6F8A02D-BB60-4FC7-8B39-647E45C3C40C}"/>
              </a:ext>
            </a:extLst>
          </p:cNvPr>
          <p:cNvSpPr txBox="1"/>
          <p:nvPr/>
        </p:nvSpPr>
        <p:spPr>
          <a:xfrm>
            <a:off x="0" y="0"/>
            <a:ext cx="6096005" cy="685800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396000" rIns="396000" rtlCol="0" anchor="ctr" anchorCtr="0">
            <a:noAutofit/>
          </a:bodyPr>
          <a:lstStyle>
            <a:defPPr>
              <a:defRPr lang="sv-SE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sv-SE" sz="4400" dirty="0" err="1"/>
              <a:t>But</a:t>
            </a:r>
            <a:r>
              <a:rPr lang="sv-SE" sz="4400" dirty="0"/>
              <a:t>!</a:t>
            </a:r>
          </a:p>
          <a:p>
            <a:endParaRPr lang="sv-SE" sz="3200" dirty="0"/>
          </a:p>
          <a:p>
            <a:r>
              <a:rPr lang="sv-SE" sz="3200" dirty="0" err="1"/>
              <a:t>We</a:t>
            </a:r>
            <a:r>
              <a:rPr lang="sv-SE" sz="3200" dirty="0"/>
              <a:t> </a:t>
            </a:r>
            <a:r>
              <a:rPr lang="sv-SE" sz="3200" dirty="0" err="1"/>
              <a:t>need</a:t>
            </a:r>
            <a:r>
              <a:rPr lang="sv-SE" sz="3200" dirty="0"/>
              <a:t> </a:t>
            </a:r>
            <a:r>
              <a:rPr lang="sv-SE" sz="3200" dirty="0" err="1"/>
              <a:t>better</a:t>
            </a:r>
            <a:r>
              <a:rPr lang="sv-SE" sz="3200" dirty="0"/>
              <a:t> data on the </a:t>
            </a:r>
            <a:r>
              <a:rPr lang="sv-SE" sz="3200" dirty="0" err="1"/>
              <a:t>condition</a:t>
            </a:r>
            <a:r>
              <a:rPr lang="sv-SE" sz="3200" dirty="0"/>
              <a:t> </a:t>
            </a:r>
            <a:r>
              <a:rPr lang="sv-SE" sz="3200" dirty="0" err="1"/>
              <a:t>of</a:t>
            </a:r>
            <a:r>
              <a:rPr lang="sv-SE" sz="3200" dirty="0"/>
              <a:t> </a:t>
            </a:r>
            <a:r>
              <a:rPr lang="sv-SE" sz="3200" dirty="0" err="1"/>
              <a:t>our</a:t>
            </a:r>
            <a:r>
              <a:rPr lang="sv-SE" sz="3200" dirty="0"/>
              <a:t> </a:t>
            </a:r>
            <a:r>
              <a:rPr lang="sv-SE" sz="3200" dirty="0" err="1"/>
              <a:t>pavements</a:t>
            </a:r>
            <a:r>
              <a:rPr lang="sv-SE" sz="3200" dirty="0"/>
              <a:t> </a:t>
            </a:r>
            <a:r>
              <a:rPr lang="sv-SE" sz="3200" dirty="0" err="1"/>
              <a:t>between</a:t>
            </a:r>
            <a:r>
              <a:rPr lang="sv-SE" sz="3200" dirty="0"/>
              <a:t> the  </a:t>
            </a:r>
            <a:r>
              <a:rPr lang="sv-SE" sz="3200" dirty="0" err="1"/>
              <a:t>regular</a:t>
            </a:r>
            <a:r>
              <a:rPr lang="sv-SE" sz="3200" dirty="0"/>
              <a:t> </a:t>
            </a:r>
            <a:r>
              <a:rPr lang="sv-SE" sz="3200" dirty="0" err="1"/>
              <a:t>measurements</a:t>
            </a:r>
            <a:endParaRPr lang="sv-SE" sz="3200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C439379F-4B15-4AC4-9F23-7262404C4D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550" y="947579"/>
            <a:ext cx="3508900" cy="4962841"/>
          </a:xfrm>
          <a:prstGeom prst="rect">
            <a:avLst/>
          </a:prstGeom>
        </p:spPr>
      </p:pic>
      <p:pic>
        <p:nvPicPr>
          <p:cNvPr id="11" name="Picture 2" descr="Start - InfraSweden">
            <a:extLst>
              <a:ext uri="{FF2B5EF4-FFF2-40B4-BE49-F238E27FC236}">
                <a16:creationId xmlns:a16="http://schemas.microsoft.com/office/drawing/2014/main" id="{43C46D3E-D1F1-47B5-A04E-1BE9E87D1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351" y="6291275"/>
            <a:ext cx="603471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Bild 11">
            <a:extLst>
              <a:ext uri="{FF2B5EF4-FFF2-40B4-BE49-F238E27FC236}">
                <a16:creationId xmlns:a16="http://schemas.microsoft.com/office/drawing/2014/main" id="{EA2A105F-6C54-4626-90F1-6714A71134E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8665" y="0"/>
            <a:ext cx="1514670" cy="756000"/>
          </a:xfrm>
          <a:prstGeom prst="rect">
            <a:avLst/>
          </a:prstGeom>
          <a:effectLst>
            <a:reflection stA="45000" endPos="1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0701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E9E9EA8-11EC-4A32-92F5-6CE1EC40B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99" y="1269000"/>
            <a:ext cx="5291020" cy="900000"/>
          </a:xfrm>
        </p:spPr>
        <p:txBody>
          <a:bodyPr/>
          <a:lstStyle/>
          <a:p>
            <a:r>
              <a:rPr lang="sv-SE" dirty="0" err="1"/>
              <a:t>Trafikverket’s</a:t>
            </a:r>
            <a:r>
              <a:rPr lang="sv-SE" dirty="0"/>
              <a:t> </a:t>
            </a:r>
            <a:r>
              <a:rPr lang="sv-SE" dirty="0" err="1"/>
              <a:t>needs</a:t>
            </a:r>
            <a:endParaRPr lang="sv-SE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CB15047C-A061-404F-996A-FE6A610486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3218" y="2170061"/>
            <a:ext cx="9644925" cy="3910227"/>
          </a:xfrm>
        </p:spPr>
        <p:txBody>
          <a:bodyPr/>
          <a:lstStyle/>
          <a:p>
            <a:r>
              <a:rPr lang="sv-SE" dirty="0"/>
              <a:t> </a:t>
            </a:r>
          </a:p>
          <a:p>
            <a:pPr marL="575100" lvl="1" indent="-34290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sz="1800" dirty="0"/>
          </a:p>
          <a:p>
            <a:pPr lvl="1"/>
            <a:endParaRPr lang="sv-SE" dirty="0"/>
          </a:p>
        </p:txBody>
      </p:sp>
      <p:sp>
        <p:nvSpPr>
          <p:cNvPr id="7" name="Platshållare för diagram 6">
            <a:extLst>
              <a:ext uri="{FF2B5EF4-FFF2-40B4-BE49-F238E27FC236}">
                <a16:creationId xmlns:a16="http://schemas.microsoft.com/office/drawing/2014/main" id="{1CE7C14D-777B-4FF9-A09D-3BF2E689FD9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454800" y="2169000"/>
            <a:ext cx="5040000" cy="2571750"/>
          </a:xfrm>
        </p:spPr>
      </p:sp>
      <p:sp>
        <p:nvSpPr>
          <p:cNvPr id="3" name="Platshållare för datum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7CB73BB-3978-4E07-A454-AC5CA88B8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73" r="25127"/>
          <a:stretch/>
        </p:blipFill>
        <p:spPr>
          <a:xfrm>
            <a:off x="6126481" y="25875"/>
            <a:ext cx="6096000" cy="6858000"/>
          </a:xfrm>
          <a:prstGeom prst="rect">
            <a:avLst/>
          </a:prstGeom>
        </p:spPr>
      </p:pic>
      <p:sp>
        <p:nvSpPr>
          <p:cNvPr id="11" name="Platshållare för text 5">
            <a:extLst>
              <a:ext uri="{FF2B5EF4-FFF2-40B4-BE49-F238E27FC236}">
                <a16:creationId xmlns:a16="http://schemas.microsoft.com/office/drawing/2014/main" id="{FCDAADE1-735D-48C1-A2B3-C696035203EA}"/>
              </a:ext>
            </a:extLst>
          </p:cNvPr>
          <p:cNvSpPr txBox="1">
            <a:spLocks/>
          </p:cNvSpPr>
          <p:nvPr/>
        </p:nvSpPr>
        <p:spPr>
          <a:xfrm>
            <a:off x="567219" y="2929970"/>
            <a:ext cx="5159900" cy="15964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232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12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462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12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693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12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887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12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prstClr val="black"/>
                </a:solidFill>
              </a:rPr>
              <a:t>Frost heave damage</a:t>
            </a:r>
          </a:p>
          <a:p>
            <a:r>
              <a:rPr lang="en-GB">
                <a:solidFill>
                  <a:prstClr val="black"/>
                </a:solidFill>
              </a:rPr>
              <a:t>Pavement damages caused by uneven frost in the road. Usually most severe during late winter/early spring.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674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E8391E04-A16D-4E91-A7EB-54312C142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00" y="1270800"/>
            <a:ext cx="5159900" cy="900000"/>
          </a:xfrm>
        </p:spPr>
        <p:txBody>
          <a:bodyPr/>
          <a:lstStyle/>
          <a:p>
            <a:r>
              <a:rPr lang="sv-SE" dirty="0" err="1"/>
              <a:t>Trafikverket’s</a:t>
            </a:r>
            <a:r>
              <a:rPr lang="sv-SE" dirty="0"/>
              <a:t> </a:t>
            </a:r>
            <a:r>
              <a:rPr lang="sv-SE" dirty="0" err="1"/>
              <a:t>needs</a:t>
            </a: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0036B54-7B0A-430D-A4E9-D99A6A1DEE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73" r="25127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081E015D-FB4B-4FA5-B632-9559CCCF3F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12"/>
          <a:stretch/>
        </p:blipFill>
        <p:spPr>
          <a:xfrm>
            <a:off x="7801150" y="1675844"/>
            <a:ext cx="2791600" cy="3712720"/>
          </a:xfrm>
          <a:prstGeom prst="rect">
            <a:avLst/>
          </a:prstGeom>
          <a:ln w="76200">
            <a:solidFill>
              <a:schemeClr val="bg1"/>
            </a:solidFill>
          </a:ln>
          <a:effectLst/>
        </p:spPr>
      </p:pic>
      <p:pic>
        <p:nvPicPr>
          <p:cNvPr id="13" name="Picture 2" descr="Start - InfraSweden">
            <a:extLst>
              <a:ext uri="{FF2B5EF4-FFF2-40B4-BE49-F238E27FC236}">
                <a16:creationId xmlns:a16="http://schemas.microsoft.com/office/drawing/2014/main" id="{D3163BCC-F593-487A-9DEB-96E1EF38A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351" y="6291275"/>
            <a:ext cx="603471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CBC239E4-82F7-44AB-931E-F4005141A2D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8665" y="0"/>
            <a:ext cx="1514670" cy="756000"/>
          </a:xfrm>
          <a:prstGeom prst="rect">
            <a:avLst/>
          </a:prstGeom>
          <a:effectLst>
            <a:reflection stA="45000" endPos="1000" dist="50800" dir="5400000" sy="-100000" algn="bl" rotWithShape="0"/>
          </a:effectLst>
        </p:spPr>
      </p:pic>
      <p:sp>
        <p:nvSpPr>
          <p:cNvPr id="9" name="Platshållare för text 5">
            <a:extLst>
              <a:ext uri="{FF2B5EF4-FFF2-40B4-BE49-F238E27FC236}">
                <a16:creationId xmlns:a16="http://schemas.microsoft.com/office/drawing/2014/main" id="{EB5C5662-5502-4A92-9EF8-E8C2E5E23D4A}"/>
              </a:ext>
            </a:extLst>
          </p:cNvPr>
          <p:cNvSpPr txBox="1">
            <a:spLocks/>
          </p:cNvSpPr>
          <p:nvPr/>
        </p:nvSpPr>
        <p:spPr>
          <a:xfrm>
            <a:off x="694800" y="2349000"/>
            <a:ext cx="5159900" cy="15710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60000" indent="-360000" algn="l" defTabSz="3600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algn="l" defTabSz="32400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b="1" dirty="0">
                <a:solidFill>
                  <a:prstClr val="black"/>
                </a:solidFill>
              </a:rPr>
              <a:t>Surface </a:t>
            </a:r>
            <a:r>
              <a:rPr lang="sv-SE" b="1" dirty="0" err="1">
                <a:solidFill>
                  <a:prstClr val="black"/>
                </a:solidFill>
              </a:rPr>
              <a:t>damage</a:t>
            </a:r>
            <a:r>
              <a:rPr lang="sv-SE" b="1" dirty="0">
                <a:solidFill>
                  <a:prstClr val="black"/>
                </a:solidFill>
              </a:rPr>
              <a:t> / ”Winter </a:t>
            </a:r>
            <a:r>
              <a:rPr lang="sv-SE" b="1" dirty="0" err="1">
                <a:solidFill>
                  <a:prstClr val="black"/>
                </a:solidFill>
              </a:rPr>
              <a:t>damage</a:t>
            </a:r>
            <a:r>
              <a:rPr lang="sv-SE" b="1" dirty="0">
                <a:solidFill>
                  <a:prstClr val="black"/>
                </a:solidFill>
              </a:rPr>
              <a:t>”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 err="1">
                <a:solidFill>
                  <a:prstClr val="black"/>
                </a:solidFill>
              </a:rPr>
              <a:t>Raveling</a:t>
            </a:r>
            <a:r>
              <a:rPr lang="en-GB" dirty="0">
                <a:solidFill>
                  <a:prstClr val="black"/>
                </a:solidFill>
              </a:rPr>
              <a:t>/ stone loss caused by frost-thaw cycles, water, studded tyres etc.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8930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E8391E04-A16D-4E91-A7EB-54312C142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00" y="1270800"/>
            <a:ext cx="5159900" cy="900000"/>
          </a:xfrm>
        </p:spPr>
        <p:txBody>
          <a:bodyPr/>
          <a:lstStyle/>
          <a:p>
            <a:r>
              <a:rPr lang="sv-SE" dirty="0" err="1"/>
              <a:t>Trafikverket’s</a:t>
            </a:r>
            <a:r>
              <a:rPr lang="sv-SE" dirty="0"/>
              <a:t> </a:t>
            </a:r>
            <a:r>
              <a:rPr lang="sv-SE" dirty="0" err="1"/>
              <a:t>needs</a:t>
            </a:r>
            <a:endParaRPr lang="sv-SE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5F10A89B-A14F-43FF-AE54-4EF8822B90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4800" y="2380172"/>
            <a:ext cx="5159900" cy="13790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/>
              <a:t>Acute damages</a:t>
            </a:r>
          </a:p>
          <a:p>
            <a:pPr marL="0" indent="0">
              <a:buNone/>
            </a:pPr>
            <a:r>
              <a:rPr lang="en-US" dirty="0"/>
              <a:t>For example pot holes or other damages that may affect accessibility and road safety.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0036B54-7B0A-430D-A4E9-D99A6A1DEE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73" r="25127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13" name="Picture 2" descr="Start - InfraSweden">
            <a:extLst>
              <a:ext uri="{FF2B5EF4-FFF2-40B4-BE49-F238E27FC236}">
                <a16:creationId xmlns:a16="http://schemas.microsoft.com/office/drawing/2014/main" id="{2A8E5BBE-0EEB-478E-A57B-0C2197C1A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351" y="6291275"/>
            <a:ext cx="603471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14240390-D0BC-41A0-9D59-ADC6CE7699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" t="2894" r="11707" b="7261"/>
          <a:stretch/>
        </p:blipFill>
        <p:spPr>
          <a:xfrm>
            <a:off x="7801150" y="1675844"/>
            <a:ext cx="2870446" cy="3764328"/>
          </a:xfrm>
          <a:prstGeom prst="rect">
            <a:avLst/>
          </a:prstGeom>
          <a:ln w="76200">
            <a:solidFill>
              <a:schemeClr val="bg1"/>
            </a:solidFill>
          </a:ln>
          <a:effectLst/>
        </p:spPr>
      </p:pic>
      <p:pic>
        <p:nvPicPr>
          <p:cNvPr id="16" name="Bild 15">
            <a:extLst>
              <a:ext uri="{FF2B5EF4-FFF2-40B4-BE49-F238E27FC236}">
                <a16:creationId xmlns:a16="http://schemas.microsoft.com/office/drawing/2014/main" id="{D472CAD4-A58E-4B94-BDC3-F5651C2054A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8665" y="0"/>
            <a:ext cx="1514670" cy="756000"/>
          </a:xfrm>
          <a:prstGeom prst="rect">
            <a:avLst/>
          </a:prstGeom>
          <a:effectLst>
            <a:reflection stA="45000" endPos="1000" dist="50800" dir="5400000" sy="-100000" algn="bl" rotWithShape="0"/>
          </a:effectLst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748A72A4-85D3-454A-A286-D98F38BFF54E}"/>
              </a:ext>
            </a:extLst>
          </p:cNvPr>
          <p:cNvSpPr txBox="1"/>
          <p:nvPr/>
        </p:nvSpPr>
        <p:spPr>
          <a:xfrm>
            <a:off x="108546" y="5337168"/>
            <a:ext cx="5987454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Connected measurement will be a complement, not a substitute!</a:t>
            </a:r>
            <a:endParaRPr lang="sv-SE" sz="2800" b="1" dirty="0"/>
          </a:p>
        </p:txBody>
      </p:sp>
    </p:spTree>
    <p:extLst>
      <p:ext uri="{BB962C8B-B14F-4D97-AF65-F5344CB8AC3E}">
        <p14:creationId xmlns:p14="http://schemas.microsoft.com/office/powerpoint/2010/main" val="149395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7D90D5-0A8A-4D3F-B975-B1648D08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097" y="952340"/>
            <a:ext cx="4036044" cy="900000"/>
          </a:xfrm>
        </p:spPr>
        <p:txBody>
          <a:bodyPr/>
          <a:lstStyle/>
          <a:p>
            <a:r>
              <a:rPr lang="sv-SE" sz="2800" dirty="0"/>
              <a:t>Procurement process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45301BD-DBDF-4C96-9C65-AD38D4992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t>9</a:t>
            </a:fld>
            <a:endParaRPr lang="sv-SE" dirty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3C69DD52-611E-3C06-FC09-6F059F41FCC2}"/>
              </a:ext>
            </a:extLst>
          </p:cNvPr>
          <p:cNvSpPr/>
          <p:nvPr/>
        </p:nvSpPr>
        <p:spPr>
          <a:xfrm>
            <a:off x="2131519" y="2859681"/>
            <a:ext cx="1014608" cy="132223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b="1" dirty="0" err="1"/>
              <a:t>Phase</a:t>
            </a:r>
            <a:r>
              <a:rPr lang="sv-SE" sz="1000" b="1" dirty="0"/>
              <a:t> 1</a:t>
            </a:r>
          </a:p>
          <a:p>
            <a:pPr algn="ctr"/>
            <a:endParaRPr lang="sv-SE" sz="1000" b="1" dirty="0"/>
          </a:p>
          <a:p>
            <a:pPr algn="ctr"/>
            <a:r>
              <a:rPr lang="sv-SE" sz="1000" dirty="0"/>
              <a:t>Qualification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C93CE41-4419-B426-E968-AEAE67F630A3}"/>
              </a:ext>
            </a:extLst>
          </p:cNvPr>
          <p:cNvSpPr/>
          <p:nvPr/>
        </p:nvSpPr>
        <p:spPr>
          <a:xfrm>
            <a:off x="3269944" y="2864345"/>
            <a:ext cx="1014608" cy="13222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b="1" dirty="0" err="1"/>
              <a:t>Phase</a:t>
            </a:r>
            <a:r>
              <a:rPr lang="sv-SE" sz="1000" b="1" dirty="0"/>
              <a:t> 2</a:t>
            </a:r>
          </a:p>
          <a:p>
            <a:pPr algn="ctr"/>
            <a:endParaRPr lang="sv-SE" sz="1000" b="1" dirty="0"/>
          </a:p>
          <a:p>
            <a:pPr algn="ctr"/>
            <a:r>
              <a:rPr lang="sv-SE" sz="1000" dirty="0"/>
              <a:t>Bidding and negotiation</a:t>
            </a:r>
          </a:p>
        </p:txBody>
      </p:sp>
      <p:sp>
        <p:nvSpPr>
          <p:cNvPr id="33" name="Pil: femhörning 32">
            <a:extLst>
              <a:ext uri="{FF2B5EF4-FFF2-40B4-BE49-F238E27FC236}">
                <a16:creationId xmlns:a16="http://schemas.microsoft.com/office/drawing/2014/main" id="{579A3DC5-E045-1D7C-F35C-FC2D8065F084}"/>
              </a:ext>
            </a:extLst>
          </p:cNvPr>
          <p:cNvSpPr/>
          <p:nvPr/>
        </p:nvSpPr>
        <p:spPr>
          <a:xfrm>
            <a:off x="7224173" y="2868020"/>
            <a:ext cx="2492680" cy="131389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b="1" dirty="0"/>
              <a:t>Delivery of </a:t>
            </a:r>
            <a:r>
              <a:rPr lang="sv-SE" sz="1000" b="1"/>
              <a:t>the service</a:t>
            </a:r>
            <a:endParaRPr lang="sv-SE" sz="1000" b="1" dirty="0"/>
          </a:p>
        </p:txBody>
      </p:sp>
      <p:sp>
        <p:nvSpPr>
          <p:cNvPr id="34" name="Vänster klammerparentes 33">
            <a:extLst>
              <a:ext uri="{FF2B5EF4-FFF2-40B4-BE49-F238E27FC236}">
                <a16:creationId xmlns:a16="http://schemas.microsoft.com/office/drawing/2014/main" id="{E3CC24DB-5056-FCC2-6FE4-F5D4D078CF3C}"/>
              </a:ext>
            </a:extLst>
          </p:cNvPr>
          <p:cNvSpPr/>
          <p:nvPr/>
        </p:nvSpPr>
        <p:spPr>
          <a:xfrm rot="5400000">
            <a:off x="5647203" y="1452261"/>
            <a:ext cx="121457" cy="2429852"/>
          </a:xfrm>
          <a:prstGeom prst="leftBrac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7F324C50-185B-5575-D14D-A13F8F3A6B36}"/>
              </a:ext>
            </a:extLst>
          </p:cNvPr>
          <p:cNvSpPr txBox="1"/>
          <p:nvPr/>
        </p:nvSpPr>
        <p:spPr>
          <a:xfrm>
            <a:off x="1830012" y="1954360"/>
            <a:ext cx="2676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 err="1"/>
              <a:t>Procurement</a:t>
            </a:r>
            <a:r>
              <a:rPr lang="sv-SE" sz="1600" dirty="0"/>
              <a:t> </a:t>
            </a:r>
            <a:br>
              <a:rPr lang="sv-SE" sz="1600" dirty="0"/>
            </a:br>
            <a:r>
              <a:rPr lang="sv-SE" sz="1600" dirty="0"/>
              <a:t>(negotiated procedure)</a:t>
            </a:r>
          </a:p>
        </p:txBody>
      </p:sp>
      <p:sp>
        <p:nvSpPr>
          <p:cNvPr id="36" name="Vänster klammerparentes 35">
            <a:extLst>
              <a:ext uri="{FF2B5EF4-FFF2-40B4-BE49-F238E27FC236}">
                <a16:creationId xmlns:a16="http://schemas.microsoft.com/office/drawing/2014/main" id="{9D6E04D5-9DEF-6490-6F37-5B3C8CF8AE9A}"/>
              </a:ext>
            </a:extLst>
          </p:cNvPr>
          <p:cNvSpPr/>
          <p:nvPr/>
        </p:nvSpPr>
        <p:spPr>
          <a:xfrm rot="5400000">
            <a:off x="3147307" y="1588746"/>
            <a:ext cx="121458" cy="2153033"/>
          </a:xfrm>
          <a:prstGeom prst="leftBrac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Vänster klammerparentes 36">
            <a:extLst>
              <a:ext uri="{FF2B5EF4-FFF2-40B4-BE49-F238E27FC236}">
                <a16:creationId xmlns:a16="http://schemas.microsoft.com/office/drawing/2014/main" id="{7F80ADA4-3B95-CDDA-079B-4D4912F77B2F}"/>
              </a:ext>
            </a:extLst>
          </p:cNvPr>
          <p:cNvSpPr/>
          <p:nvPr/>
        </p:nvSpPr>
        <p:spPr>
          <a:xfrm rot="5400000">
            <a:off x="8047000" y="1754707"/>
            <a:ext cx="121460" cy="1767114"/>
          </a:xfrm>
          <a:prstGeom prst="leftBrac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8BF6DEB8-D238-8E59-9CE8-7590CC451754}"/>
              </a:ext>
            </a:extLst>
          </p:cNvPr>
          <p:cNvSpPr txBox="1"/>
          <p:nvPr/>
        </p:nvSpPr>
        <p:spPr>
          <a:xfrm>
            <a:off x="4566189" y="1805561"/>
            <a:ext cx="2237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/>
              <a:t>Development, demonstration and validation</a:t>
            </a:r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568E00D7-5DEA-A822-B169-FDFA8B82644A}"/>
              </a:ext>
            </a:extLst>
          </p:cNvPr>
          <p:cNvSpPr txBox="1"/>
          <p:nvPr/>
        </p:nvSpPr>
        <p:spPr>
          <a:xfrm>
            <a:off x="7057690" y="1899146"/>
            <a:ext cx="2368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/>
              <a:t>Purchase and delivery of service</a:t>
            </a: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D7856B32-5885-3D5C-F12E-2853A8A1FEF1}"/>
              </a:ext>
            </a:extLst>
          </p:cNvPr>
          <p:cNvSpPr/>
          <p:nvPr/>
        </p:nvSpPr>
        <p:spPr>
          <a:xfrm>
            <a:off x="4390699" y="2868020"/>
            <a:ext cx="2671317" cy="13222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00" dirty="0"/>
          </a:p>
        </p:txBody>
      </p:sp>
      <p:sp>
        <p:nvSpPr>
          <p:cNvPr id="42" name="textruta 41">
            <a:extLst>
              <a:ext uri="{FF2B5EF4-FFF2-40B4-BE49-F238E27FC236}">
                <a16:creationId xmlns:a16="http://schemas.microsoft.com/office/drawing/2014/main" id="{26BDD019-EF03-9589-A7E6-9BFDA5D4EA18}"/>
              </a:ext>
            </a:extLst>
          </p:cNvPr>
          <p:cNvSpPr txBox="1"/>
          <p:nvPr/>
        </p:nvSpPr>
        <p:spPr>
          <a:xfrm>
            <a:off x="5329881" y="2895729"/>
            <a:ext cx="709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>
                <a:solidFill>
                  <a:schemeClr val="bg1"/>
                </a:solidFill>
              </a:rPr>
              <a:t>Phase 3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57AF01B6-CF5E-48A0-40CD-8FB2B9DC7814}"/>
              </a:ext>
            </a:extLst>
          </p:cNvPr>
          <p:cNvSpPr/>
          <p:nvPr/>
        </p:nvSpPr>
        <p:spPr>
          <a:xfrm>
            <a:off x="4493006" y="3210476"/>
            <a:ext cx="1138699" cy="9018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b="1" dirty="0"/>
              <a:t>Stage 1 </a:t>
            </a:r>
            <a:r>
              <a:rPr lang="sv-SE" sz="1000" dirty="0" err="1"/>
              <a:t>Establishment</a:t>
            </a:r>
            <a:r>
              <a:rPr lang="sv-SE" sz="1000" dirty="0"/>
              <a:t>/</a:t>
            </a:r>
            <a:br>
              <a:rPr lang="sv-SE" sz="1000" dirty="0"/>
            </a:br>
            <a:r>
              <a:rPr lang="sv-SE" sz="1000" dirty="0" err="1"/>
              <a:t>development</a:t>
            </a:r>
            <a:r>
              <a:rPr lang="sv-SE" sz="1000" dirty="0"/>
              <a:t> of the service and verification</a:t>
            </a: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DB8555AB-EA57-9055-F0E2-0319CE203116}"/>
              </a:ext>
            </a:extLst>
          </p:cNvPr>
          <p:cNvSpPr/>
          <p:nvPr/>
        </p:nvSpPr>
        <p:spPr>
          <a:xfrm>
            <a:off x="5799196" y="3209193"/>
            <a:ext cx="1088263" cy="9018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b="1" dirty="0"/>
              <a:t>Stage 2 </a:t>
            </a:r>
            <a:r>
              <a:rPr lang="sv-SE" sz="1000" dirty="0" err="1"/>
              <a:t>validation</a:t>
            </a:r>
            <a:r>
              <a:rPr lang="sv-SE" sz="1000" dirty="0"/>
              <a:t>/</a:t>
            </a:r>
            <a:br>
              <a:rPr lang="sv-SE" sz="1000" dirty="0"/>
            </a:br>
            <a:r>
              <a:rPr lang="sv-SE" sz="1000" dirty="0"/>
              <a:t>demonstration of the service</a:t>
            </a:r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8C63A7D7-F18D-3530-0893-72EAEFEB73F9}"/>
              </a:ext>
            </a:extLst>
          </p:cNvPr>
          <p:cNvSpPr/>
          <p:nvPr/>
        </p:nvSpPr>
        <p:spPr>
          <a:xfrm>
            <a:off x="2130526" y="4675261"/>
            <a:ext cx="2031571" cy="2002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solidFill>
                  <a:schemeClr val="accent3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AE5C5215-F1A6-0334-C21B-63CA466D4D50}"/>
              </a:ext>
            </a:extLst>
          </p:cNvPr>
          <p:cNvSpPr/>
          <p:nvPr/>
        </p:nvSpPr>
        <p:spPr>
          <a:xfrm>
            <a:off x="4162098" y="4675261"/>
            <a:ext cx="1568670" cy="2002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solidFill>
                  <a:schemeClr val="accent3">
                    <a:lumMod val="75000"/>
                  </a:schemeClr>
                </a:solidFill>
              </a:rPr>
              <a:t>2023</a:t>
            </a: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1D56EA65-5CBF-B1FA-30B4-DE527670595E}"/>
              </a:ext>
            </a:extLst>
          </p:cNvPr>
          <p:cNvSpPr/>
          <p:nvPr/>
        </p:nvSpPr>
        <p:spPr>
          <a:xfrm>
            <a:off x="5730767" y="4675261"/>
            <a:ext cx="1568670" cy="2002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solidFill>
                  <a:schemeClr val="accent3">
                    <a:lumMod val="75000"/>
                  </a:schemeClr>
                </a:solidFill>
              </a:rPr>
              <a:t>2024</a:t>
            </a: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E9D99DE7-E5D0-D0C8-8C2F-654640301225}"/>
              </a:ext>
            </a:extLst>
          </p:cNvPr>
          <p:cNvSpPr/>
          <p:nvPr/>
        </p:nvSpPr>
        <p:spPr>
          <a:xfrm>
            <a:off x="7299438" y="4675261"/>
            <a:ext cx="2417416" cy="2002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solidFill>
                  <a:schemeClr val="accent3">
                    <a:lumMod val="75000"/>
                  </a:schemeClr>
                </a:solidFill>
              </a:rPr>
              <a:t>2025 – 2026 (2028)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5669BA9E-56AD-7385-CDA3-9708F2517F18}"/>
              </a:ext>
            </a:extLst>
          </p:cNvPr>
          <p:cNvSpPr txBox="1"/>
          <p:nvPr/>
        </p:nvSpPr>
        <p:spPr>
          <a:xfrm>
            <a:off x="7844426" y="3069230"/>
            <a:ext cx="9030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>
                <a:solidFill>
                  <a:schemeClr val="bg1"/>
                </a:solidFill>
              </a:rPr>
              <a:t>Phase 4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DA4B6B2-8AC6-40E8-24FF-4F8C5F2DA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557" y="6073919"/>
            <a:ext cx="1085850" cy="695325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E38982FB-B9E6-E91F-EC91-98598D508053}"/>
              </a:ext>
            </a:extLst>
          </p:cNvPr>
          <p:cNvSpPr txBox="1"/>
          <p:nvPr/>
        </p:nvSpPr>
        <p:spPr>
          <a:xfrm>
            <a:off x="3406851" y="4302428"/>
            <a:ext cx="8354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10 </a:t>
            </a:r>
            <a:r>
              <a:rPr lang="sv-SE" sz="1100" dirty="0" err="1"/>
              <a:t>bidders</a:t>
            </a:r>
            <a:endParaRPr lang="sv-SE" sz="1100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B4686BF-5B2D-CCD4-4269-7427F71E6DA9}"/>
              </a:ext>
            </a:extLst>
          </p:cNvPr>
          <p:cNvSpPr txBox="1"/>
          <p:nvPr/>
        </p:nvSpPr>
        <p:spPr>
          <a:xfrm>
            <a:off x="2054801" y="4301232"/>
            <a:ext cx="1168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14 </a:t>
            </a:r>
            <a:r>
              <a:rPr lang="sv-SE" sz="1100" dirty="0" err="1"/>
              <a:t>applications</a:t>
            </a:r>
            <a:endParaRPr lang="sv-SE" sz="11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C94CABE-2557-C632-550D-E4232359377A}"/>
              </a:ext>
            </a:extLst>
          </p:cNvPr>
          <p:cNvSpPr txBox="1"/>
          <p:nvPr/>
        </p:nvSpPr>
        <p:spPr>
          <a:xfrm>
            <a:off x="5285443" y="4297783"/>
            <a:ext cx="1168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3 </a:t>
            </a:r>
            <a:r>
              <a:rPr lang="sv-SE" sz="1100" dirty="0" err="1"/>
              <a:t>suppliers</a:t>
            </a:r>
            <a:endParaRPr lang="sv-SE" sz="1100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85156C7-8A35-92F2-85AE-1B1727C3EEDF}"/>
              </a:ext>
            </a:extLst>
          </p:cNvPr>
          <p:cNvSpPr txBox="1"/>
          <p:nvPr/>
        </p:nvSpPr>
        <p:spPr>
          <a:xfrm>
            <a:off x="7844426" y="4264276"/>
            <a:ext cx="1048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1-3 </a:t>
            </a:r>
            <a:r>
              <a:rPr lang="sv-SE" sz="1100" dirty="0" err="1"/>
              <a:t>suppliers</a:t>
            </a:r>
            <a:endParaRPr lang="sv-SE" sz="1100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320EF47-4C6C-DE1C-9E55-0F8B0FB769DF}"/>
              </a:ext>
            </a:extLst>
          </p:cNvPr>
          <p:cNvSpPr txBox="1"/>
          <p:nvPr/>
        </p:nvSpPr>
        <p:spPr>
          <a:xfrm>
            <a:off x="5930283" y="5052740"/>
            <a:ext cx="417517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i="1" dirty="0" err="1"/>
              <a:t>Internal</a:t>
            </a:r>
            <a:r>
              <a:rPr lang="sv-SE" i="1" dirty="0"/>
              <a:t> </a:t>
            </a:r>
            <a:r>
              <a:rPr lang="sv-SE" i="1" dirty="0" err="1"/>
              <a:t>project</a:t>
            </a:r>
            <a:r>
              <a:rPr lang="sv-SE" i="1" dirty="0"/>
              <a:t> to </a:t>
            </a:r>
            <a:r>
              <a:rPr lang="sv-SE" i="1" dirty="0" err="1"/>
              <a:t>implement</a:t>
            </a:r>
            <a:r>
              <a:rPr lang="sv-SE" i="1" dirty="0"/>
              <a:t> and make </a:t>
            </a:r>
            <a:r>
              <a:rPr lang="sv-SE" i="1" dirty="0" err="1"/>
              <a:t>use</a:t>
            </a:r>
            <a:r>
              <a:rPr lang="sv-SE" i="1" dirty="0"/>
              <a:t> </a:t>
            </a:r>
            <a:r>
              <a:rPr lang="sv-SE" i="1" dirty="0" err="1"/>
              <a:t>of</a:t>
            </a:r>
            <a:r>
              <a:rPr lang="sv-SE" i="1" dirty="0"/>
              <a:t> data.</a:t>
            </a:r>
          </a:p>
        </p:txBody>
      </p:sp>
    </p:spTree>
    <p:extLst>
      <p:ext uri="{BB962C8B-B14F-4D97-AF65-F5344CB8AC3E}">
        <p14:creationId xmlns:p14="http://schemas.microsoft.com/office/powerpoint/2010/main" val="423553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>
            <a:extLst>
              <a:ext uri="{FF2B5EF4-FFF2-40B4-BE49-F238E27FC236}">
                <a16:creationId xmlns:a16="http://schemas.microsoft.com/office/drawing/2014/main" id="{B44B0048-C93D-48FE-8D3E-109593B59159}"/>
              </a:ext>
            </a:extLst>
          </p:cNvPr>
          <p:cNvSpPr txBox="1"/>
          <p:nvPr/>
        </p:nvSpPr>
        <p:spPr>
          <a:xfrm>
            <a:off x="693563" y="1041400"/>
            <a:ext cx="10803112" cy="2387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v-SE" sz="3200" b="1" dirty="0"/>
              <a:t>Three </a:t>
            </a:r>
            <a:r>
              <a:rPr lang="sv-SE" sz="3200" b="1" dirty="0" err="1"/>
              <a:t>winners</a:t>
            </a:r>
            <a:r>
              <a:rPr lang="sv-SE" sz="3200" b="1" dirty="0"/>
              <a:t>.</a:t>
            </a:r>
          </a:p>
          <a:p>
            <a:pPr algn="ctr"/>
            <a:r>
              <a:rPr lang="en-GB" sz="3200" b="1" dirty="0"/>
              <a:t> All have existing solutions. Development/adaption is needed for Trafikverket to make practical use of the data.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D8EED5B8-88E6-44CC-A330-159C0492A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325" y="4076603"/>
            <a:ext cx="1687079" cy="784135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123AD6BF-FE98-4CAB-B11C-7460A9F6A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0875" y="4172701"/>
            <a:ext cx="2192117" cy="688037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F82ACC83-2C73-4034-AA76-6E4B708E1B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008" y="4172701"/>
            <a:ext cx="2343489" cy="59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 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FEC2C-AD63-44F4-896C-A2025F5FB260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6BAB813-2B33-4EF5-9ECF-02EB7D2CB2DC}"/>
              </a:ext>
            </a:extLst>
          </p:cNvPr>
          <p:cNvSpPr txBox="1"/>
          <p:nvPr/>
        </p:nvSpPr>
        <p:spPr>
          <a:xfrm>
            <a:off x="2997958" y="5139366"/>
            <a:ext cx="6196084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rgbClr val="C00000"/>
                </a:solidFill>
              </a:rPr>
              <a:t>Contact information: </a:t>
            </a:r>
          </a:p>
          <a:p>
            <a:pPr algn="ctr"/>
            <a:r>
              <a:rPr lang="sv-SE" dirty="0">
                <a:solidFill>
                  <a:srgbClr val="C00000"/>
                </a:solidFill>
              </a:rPr>
              <a:t>Fredrik Lindström, </a:t>
            </a:r>
            <a:r>
              <a:rPr lang="sv-SE" dirty="0">
                <a:solidFill>
                  <a:srgbClr val="C00000"/>
                </a:solidFill>
                <a:hlinkClick r:id="rId3"/>
              </a:rPr>
              <a:t>fredrik.lindstrom@trafikverket.se</a:t>
            </a:r>
            <a:endParaRPr lang="sv-SE" dirty="0">
              <a:solidFill>
                <a:srgbClr val="C00000"/>
              </a:solidFill>
            </a:endParaRPr>
          </a:p>
          <a:p>
            <a:pPr algn="ctr"/>
            <a:endParaRPr lang="sv-SE" dirty="0">
              <a:solidFill>
                <a:srgbClr val="C00000"/>
              </a:solidFill>
            </a:endParaRPr>
          </a:p>
          <a:p>
            <a:pPr algn="ctr"/>
            <a:r>
              <a:rPr lang="sv-SE" dirty="0">
                <a:solidFill>
                  <a:srgbClr val="C00000"/>
                </a:solidFill>
              </a:rPr>
              <a:t>Jan-Erik Lundmark, </a:t>
            </a:r>
            <a:r>
              <a:rPr lang="sv-SE" dirty="0">
                <a:solidFill>
                  <a:srgbClr val="C00000"/>
                </a:solidFill>
                <a:hlinkClick r:id="rId4"/>
              </a:rPr>
              <a:t>jan-erik.lundmark@trafikverket.se</a:t>
            </a:r>
            <a:endParaRPr lang="sv-SE" dirty="0">
              <a:solidFill>
                <a:srgbClr val="C00000"/>
              </a:solidFill>
            </a:endParaRPr>
          </a:p>
          <a:p>
            <a:pPr algn="ctr"/>
            <a:endParaRPr lang="sv-SE" dirty="0">
              <a:solidFill>
                <a:srgbClr val="C00000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339F444-0725-405E-892B-407DDC50815D}"/>
              </a:ext>
            </a:extLst>
          </p:cNvPr>
          <p:cNvSpPr txBox="1"/>
          <p:nvPr/>
        </p:nvSpPr>
        <p:spPr>
          <a:xfrm>
            <a:off x="2800952" y="1998000"/>
            <a:ext cx="78638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>
                <a:solidFill>
                  <a:schemeClr val="bg1">
                    <a:lumMod val="95000"/>
                  </a:schemeClr>
                </a:solidFill>
              </a:rPr>
              <a:t>Tack </a:t>
            </a:r>
            <a:r>
              <a:rPr lang="sv-SE" sz="4000" b="1">
                <a:solidFill>
                  <a:schemeClr val="bg1">
                    <a:lumMod val="95000"/>
                  </a:schemeClr>
                </a:solidFill>
              </a:rPr>
              <a:t>för uppmärksamheten</a:t>
            </a:r>
            <a:r>
              <a:rPr lang="sv-SE" sz="3600" b="1">
                <a:solidFill>
                  <a:schemeClr val="bg1">
                    <a:lumMod val="95000"/>
                  </a:schemeClr>
                </a:solidFill>
              </a:rPr>
              <a:t>!</a:t>
            </a:r>
            <a:endParaRPr lang="sv-SE" sz="3600" b="1" dirty="0">
              <a:solidFill>
                <a:schemeClr val="bg1">
                  <a:lumMod val="95000"/>
                </a:schemeClr>
              </a:solidFill>
            </a:endParaRPr>
          </a:p>
          <a:p>
            <a:endParaRPr lang="sv-SE" sz="3600" b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sv-SE" sz="3600" b="1" dirty="0">
                <a:solidFill>
                  <a:schemeClr val="bg1">
                    <a:lumMod val="95000"/>
                  </a:schemeClr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0829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Star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0971F6B-2E0E-4396-8EB5-8D30FD8344A3}" vid="{D7173223-B33E-4077-ABD4-035AAFC9D125}"/>
    </a:ext>
  </a:extLst>
</a:theme>
</file>

<file path=ppt/theme/theme2.xml><?xml version="1.0" encoding="utf-8"?>
<a:theme xmlns:a="http://schemas.openxmlformats.org/drawingml/2006/main" name="Rubrik med logga">
  <a:themeElements>
    <a:clrScheme name="TrV_Colour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70000"/>
      </a:accent1>
      <a:accent2>
        <a:srgbClr val="505050"/>
      </a:accent2>
      <a:accent3>
        <a:srgbClr val="870000"/>
      </a:accent3>
      <a:accent4>
        <a:srgbClr val="FF0000"/>
      </a:accent4>
      <a:accent5>
        <a:srgbClr val="A0A0A0"/>
      </a:accent5>
      <a:accent6>
        <a:srgbClr val="5F0000"/>
      </a:accent6>
      <a:hlink>
        <a:srgbClr val="0070C0"/>
      </a:hlink>
      <a:folHlink>
        <a:srgbClr val="870000"/>
      </a:folHlink>
    </a:clrScheme>
    <a:fontScheme name="TrV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0971F6B-2E0E-4396-8EB5-8D30FD8344A3}" vid="{E4365195-2222-447E-85D5-E2E80D21DC30}"/>
    </a:ext>
  </a:extLst>
</a:theme>
</file>

<file path=ppt/theme/theme3.xml><?xml version="1.0" encoding="utf-8"?>
<a:theme xmlns:a="http://schemas.openxmlformats.org/drawingml/2006/main" name="Rubrik med logga, titel, datum och sidnr">
  <a:themeElements>
    <a:clrScheme name="TrV_Colour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70000"/>
      </a:accent1>
      <a:accent2>
        <a:srgbClr val="505050"/>
      </a:accent2>
      <a:accent3>
        <a:srgbClr val="870000"/>
      </a:accent3>
      <a:accent4>
        <a:srgbClr val="FF0000"/>
      </a:accent4>
      <a:accent5>
        <a:srgbClr val="A0A0A0"/>
      </a:accent5>
      <a:accent6>
        <a:srgbClr val="5F0000"/>
      </a:accent6>
      <a:hlink>
        <a:srgbClr val="0070C0"/>
      </a:hlink>
      <a:folHlink>
        <a:srgbClr val="870000"/>
      </a:folHlink>
    </a:clrScheme>
    <a:fontScheme name="TrV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0971F6B-2E0E-4396-8EB5-8D30FD8344A3}" vid="{BE482BF7-60C6-4C91-8161-795FAB4CA510}"/>
    </a:ext>
  </a:extLst>
</a:theme>
</file>

<file path=ppt/theme/theme4.xml><?xml version="1.0" encoding="utf-8"?>
<a:theme xmlns:a="http://schemas.openxmlformats.org/drawingml/2006/main" name="Office-tema">
  <a:themeElements>
    <a:clrScheme name="TrV_Colour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70000"/>
      </a:accent1>
      <a:accent2>
        <a:srgbClr val="505050"/>
      </a:accent2>
      <a:accent3>
        <a:srgbClr val="870000"/>
      </a:accent3>
      <a:accent4>
        <a:srgbClr val="FF0000"/>
      </a:accent4>
      <a:accent5>
        <a:srgbClr val="A0A0A0"/>
      </a:accent5>
      <a:accent6>
        <a:srgbClr val="5F0000"/>
      </a:accent6>
      <a:hlink>
        <a:srgbClr val="0070C0"/>
      </a:hlink>
      <a:folHlink>
        <a:srgbClr val="870000"/>
      </a:folHlink>
    </a:clrScheme>
    <a:fontScheme name="TrV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TrV_Colour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70000"/>
      </a:accent1>
      <a:accent2>
        <a:srgbClr val="505050"/>
      </a:accent2>
      <a:accent3>
        <a:srgbClr val="870000"/>
      </a:accent3>
      <a:accent4>
        <a:srgbClr val="FF0000"/>
      </a:accent4>
      <a:accent5>
        <a:srgbClr val="A0A0A0"/>
      </a:accent5>
      <a:accent6>
        <a:srgbClr val="5F0000"/>
      </a:accent6>
      <a:hlink>
        <a:srgbClr val="0070C0"/>
      </a:hlink>
      <a:folHlink>
        <a:srgbClr val="870000"/>
      </a:folHlink>
    </a:clrScheme>
    <a:fontScheme name="TrV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rvDokument01" ma:contentTypeID="0x010100F3454A24D10946AC8A6A7F801497FF3100D47C8D800CD8EC43AC15675F98E88BE1" ma:contentTypeVersion="58" ma:contentTypeDescription="Skapa ett nytt dokument." ma:contentTypeScope="" ma:versionID="e7fac8c49348d18367fb2b8e8dec5d47">
  <xsd:schema xmlns:xsd="http://www.w3.org/2001/XMLSchema" xmlns:xs="http://www.w3.org/2001/XMLSchema" xmlns:p="http://schemas.microsoft.com/office/2006/metadata/properties" xmlns:ns1="Trafikverket" xmlns:ns3="74c05969-ceca-4dc3-bf30-d314d4a8dbc9" targetNamespace="http://schemas.microsoft.com/office/2006/metadata/properties" ma:root="true" ma:fieldsID="e7389541af8bf28551aa2ddf2e757c21" ns1:_="" ns3:_="">
    <xsd:import namespace="Trafikverket"/>
    <xsd:import namespace="74c05969-ceca-4dc3-bf30-d314d4a8dbc9"/>
    <xsd:element name="properties">
      <xsd:complexType>
        <xsd:sequence>
          <xsd:element name="documentManagement">
            <xsd:complexType>
              <xsd:all>
                <xsd:element ref="ns1:Skapat_x0020_av_x0020_NY"/>
                <xsd:element ref="ns1:Dokumentdatum_x0020_NY"/>
                <xsd:element ref="ns3:_dlc_DocId" minOccurs="0"/>
                <xsd:element ref="ns3:_dlc_DocIdUrl" minOccurs="0"/>
                <xsd:element ref="ns3:_dlc_DocIdPersistId" minOccurs="0"/>
                <xsd:element ref="ns1:TRVversionNY" minOccurs="0"/>
                <xsd:element ref="ns1:TrvDocumentTemplateId" minOccurs="0"/>
                <xsd:element ref="ns1:TrvDocumentTemplateVersion" minOccurs="0"/>
                <xsd:element ref="ns3:TrvDocumentTypeTaxHTField0" minOccurs="0"/>
                <xsd:element ref="ns3:TaxCatchAll" minOccurs="0"/>
                <xsd:element ref="ns3:TaxCatchAllLabel" minOccurs="0"/>
                <xsd:element ref="ns1:TrvDocumentTemplate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Trafikverket" elementFormDefault="qualified">
    <xsd:import namespace="http://schemas.microsoft.com/office/2006/documentManagement/types"/>
    <xsd:import namespace="http://schemas.microsoft.com/office/infopath/2007/PartnerControls"/>
    <xsd:element name="Skapat_x0020_av_x0020_NY" ma:index="0" ma:displayName="Skapat av" ma:description="Namn och organisationsbeteckning för den person som skapat dokumentet." ma:internalName="TrvCreatedBy" ma:readOnly="false">
      <xsd:simpleType>
        <xsd:restriction base="dms:Text"/>
      </xsd:simpleType>
    </xsd:element>
    <xsd:element name="Dokumentdatum_x0020_NY" ma:index="2" ma:displayName="Dokumentdatum" ma:description="Datum för nuvarande version" ma:format="DateOnly" ma:internalName="TrvDocumentDate" ma:readOnly="false">
      <xsd:simpleType>
        <xsd:restriction base="dms:DateTime"/>
      </xsd:simpleType>
    </xsd:element>
    <xsd:element name="TRVversionNY" ma:index="11" nillable="true" ma:displayName="Version" ma:description="Dokumentets versionsnummer" ma:internalName="TrvVersion" ma:readOnly="true">
      <xsd:simpleType>
        <xsd:restriction base="dms:Text"/>
      </xsd:simpleType>
    </xsd:element>
    <xsd:element name="TrvDocumentTemplateId" ma:index="12" nillable="true" ma:displayName="TMALL-nummer" ma:description="Unik sträng eller nummer som identifierar dokumentmallen. Värdet sätts av respektive system." ma:internalName="TrvDocumentTemplateId" ma:readOnly="true">
      <xsd:simpleType>
        <xsd:restriction base="dms:Text"/>
      </xsd:simpleType>
    </xsd:element>
    <xsd:element name="TrvDocumentTemplateVersion" ma:index="13" nillable="true" ma:displayName="Mallversion" ma:description="Dokumentmallens versionsnummer" ma:internalName="TrvDocumentTemplateVersion" ma:readOnly="true">
      <xsd:simpleType>
        <xsd:restriction base="dms:Text"/>
      </xsd:simpleType>
    </xsd:element>
    <xsd:element name="TrvDocumentTemplateStatus" ma:index="20" nillable="true" ma:displayName="Distributionsstatus" ma:default="Ej distribuerad" ma:description="Anger huruvida dokumentmallen ska kopieras till eller tas bort från distribuerade mallbibliotek vid nästa distributionstillfälle." ma:hidden="true" ma:internalName="TrvDocumentTemplateStatus">
      <xsd:simpleType>
        <xsd:restriction base="dms:Choice">
          <xsd:enumeration value="Ej distribuerad"/>
          <xsd:enumeration value="Ska distribueras"/>
          <xsd:enumeration value="Distribution pågår"/>
          <xsd:enumeration value="Distribuerad"/>
          <xsd:enumeration value="Ska återkallas"/>
          <xsd:enumeration value="Återkallelse pågår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c05969-ceca-4dc3-bf30-d314d4a8dbc9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kument-ID-värde" ma:description="Värdet för dokument-ID som tilldelats till det här objektet." ma:internalName="_dlc_DocId" ma:readOnly="true">
      <xsd:simpleType>
        <xsd:restriction base="dms:Text"/>
      </xsd:simpleType>
    </xsd:element>
    <xsd:element name="_dlc_DocIdUrl" ma:index="5" nillable="true" ma:displayName="Dokument-ID" ma:description="Permanent länk till det här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rvDocumentTypeTaxHTField0" ma:index="14" nillable="true" ma:taxonomy="true" ma:internalName="TrvDocumentTypeTaxHTField0" ma:taxonomyFieldName="TrvDocumentType" ma:displayName="Dokumenttyp" ma:readOnly="true" ma:fieldId="{254c14be-9fac-4cea-a731-8aa49979445b}" ma:sspId="186cccb1-9fab-4187-b54f-d2fc3705fc8a" ma:termSetId="152f56a5-fdb2-4180-8a6e-79ef00400bc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5" nillable="true" ma:displayName="Taxonomy Catch All Column" ma:hidden="true" ma:list="{69d824d8-eabb-4dd5-92ff-fcb8002878d1}" ma:internalName="TaxCatchAll" ma:showField="CatchAllData" ma:web="74c05969-ceca-4dc3-bf30-d314d4a8db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6" nillable="true" ma:displayName="Taxonomy Catch All Column1" ma:hidden="true" ma:list="{69d824d8-eabb-4dd5-92ff-fcb8002878d1}" ma:internalName="TaxCatchAllLabel" ma:readOnly="true" ma:showField="CatchAllDataLabel" ma:web="74c05969-ceca-4dc3-bf30-d314d4a8db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8" ma:displayName="Innehållstyp"/>
        <xsd:element ref="dc:title" maxOccurs="1" ma:index="1" ma:displayName="Dokument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rvDocumentTemplateId xmlns="Trafikverket">TMALL 0145</TrvDocumentTemplateId>
    <TaxCatchAll xmlns="74c05969-ceca-4dc3-bf30-d314d4a8dbc9">
      <Value>32</Value>
      <Value>277</Value>
    </TaxCatchAll>
    <TrvDocumentTypeTaxHTField0 xmlns="74c05969-ceca-4dc3-bf30-d314d4a8dbc9">
      <Terms xmlns="http://schemas.microsoft.com/office/infopath/2007/PartnerControls">
        <TermInfo xmlns="http://schemas.microsoft.com/office/infopath/2007/PartnerControls">
          <TermName xmlns="http://schemas.microsoft.com/office/infopath/2007/PartnerControls">ARBETSMATERIAL</TermName>
          <TermId xmlns="http://schemas.microsoft.com/office/infopath/2007/PartnerControls">a2894791-a90f-4fd8-bd38-5426c743cb42</TermId>
        </TermInfo>
      </Terms>
    </TrvDocumentTypeTaxHTField0>
    <TrvDocumentTemplateVersion xmlns="Trafikverket">2.0</TrvDocumentTemplateVersion>
    <Skapat_x0020_av_x0020_NY xmlns="Trafikverket"/>
    <Dokumentdatum_x0020_NY xmlns="Trafikverket"/>
    <TRVversionNY xmlns="Trafikverket" xsi:nil="true"/>
    <TrvDocumentTemplateStatus xmlns="Trafikverket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44ACFD-CE17-4C88-9C7B-85525CA3A6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Trafikverket"/>
    <ds:schemaRef ds:uri="74c05969-ceca-4dc3-bf30-d314d4a8db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D792B6-48B5-43A1-A1FC-4F78D012579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74B4E73-29F5-4C44-AEDC-5752B130AE4E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Trafikverket"/>
    <ds:schemaRef ds:uri="http://purl.org/dc/elements/1.1/"/>
    <ds:schemaRef ds:uri="http://schemas.microsoft.com/office/2006/metadata/properties"/>
    <ds:schemaRef ds:uri="http://schemas.microsoft.com/office/infopath/2007/PartnerControls"/>
    <ds:schemaRef ds:uri="74c05969-ceca-4dc3-bf30-d314d4a8dbc9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907995CE-3062-4DCB-913E-CA7C92E2CD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Presentation_Trafikverket</Template>
  <TotalTime>263809</TotalTime>
  <Words>512</Words>
  <Application>Microsoft Office PowerPoint</Application>
  <PresentationFormat>Bredbild</PresentationFormat>
  <Paragraphs>118</Paragraphs>
  <Slides>11</Slides>
  <Notes>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Arial</vt:lpstr>
      <vt:lpstr>Calibri</vt:lpstr>
      <vt:lpstr>Start</vt:lpstr>
      <vt:lpstr>Rubrik med logga</vt:lpstr>
      <vt:lpstr>Rubrik med logga, titel, datum och sidnr</vt:lpstr>
      <vt:lpstr> TRB International Partnership Meeting  Connected Road Surface Measurements </vt:lpstr>
      <vt:lpstr>Outline</vt:lpstr>
      <vt:lpstr>             </vt:lpstr>
      <vt:lpstr> Background</vt:lpstr>
      <vt:lpstr>PowerPoint-presentation</vt:lpstr>
      <vt:lpstr>Trafikverket’s needs</vt:lpstr>
      <vt:lpstr>Trafikverket’s needs</vt:lpstr>
      <vt:lpstr>Trafikverket’s needs</vt:lpstr>
      <vt:lpstr>Procurement process</vt:lpstr>
      <vt:lpstr>PowerPoint-presentation</vt:lpstr>
      <vt:lpstr> </vt:lpstr>
    </vt:vector>
  </TitlesOfParts>
  <Company>Trafikverket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Lundmark Jan-Erik, UHvätv</dc:creator>
  <cp:lastModifiedBy>Lundmark Jan-Erik, UHvätv</cp:lastModifiedBy>
  <cp:revision>1116</cp:revision>
  <dcterms:created xsi:type="dcterms:W3CDTF">2020-02-13T18:54:34Z</dcterms:created>
  <dcterms:modified xsi:type="dcterms:W3CDTF">2025-01-08T18:00:13Z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0x010100F3454A24D10946AC8A6A7F801497FF3100D47C8D800CD8EC43AC15675F98E88BE1</vt:lpwstr>
  </property>
  <property fmtid="{D5CDD505-2E9C-101B-9397-08002B2CF9AE}" pid="3" name="TrvDocumentType">
    <vt:lpwstr>32</vt:lpwstr>
  </property>
  <property fmtid="{D5CDD505-2E9C-101B-9397-08002B2CF9AE}" pid="4" name="TrvDocumentTemplateOwner">
    <vt:lpwstr>277</vt:lpwstr>
  </property>
  <property fmtid="{D5CDD505-2E9C-101B-9397-08002B2CF9AE}" pid="5" name="TrvDocumentTemplateStatus">
    <vt:lpwstr>Ska distribueras</vt:lpwstr>
  </property>
  <property fmtid="{D5CDD505-2E9C-101B-9397-08002B2CF9AE}" pid="6" name="TrvDocumentTemplateTitle">
    <vt:lpwstr>Presentation_Trafikverket</vt:lpwstr>
  </property>
  <property fmtid="{D5CDD505-2E9C-101B-9397-08002B2CF9AE}" pid="7" name="TrvDocumentTemplateDescription">
    <vt:lpwstr>PPT-mall, widescreen, som ska användas av verksamheten för att skapa presentationer.</vt:lpwstr>
  </property>
  <property fmtid="{D5CDD505-2E9C-101B-9397-08002B2CF9AE}" pid="8" name="TrvDocumentTemplateContact">
    <vt:lpwstr>579</vt:lpwstr>
  </property>
  <property fmtid="{D5CDD505-2E9C-101B-9397-08002B2CF9AE}" pid="9" name="TrvDocumentTemplateOwnerTaxHTField0">
    <vt:lpwstr>KM Kommunikation|65ba4904-7f87-411a-bf82-b389570b62aa</vt:lpwstr>
  </property>
  <property fmtid="{D5CDD505-2E9C-101B-9397-08002B2CF9AE}" pid="10" name="TrvDocumentTemplateCategoryTaxHTField0">
    <vt:lpwstr/>
  </property>
  <property fmtid="{D5CDD505-2E9C-101B-9397-08002B2CF9AE}" pid="11" name="TrvDocumentTemplateCategory">
    <vt:lpwstr/>
  </property>
</Properties>
</file>